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custDataLst>
    <p:tags r:id="rId4"/>
  </p:custDataLst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933" userDrawn="1">
          <p15:clr>
            <a:srgbClr val="A4A3A4"/>
          </p15:clr>
        </p15:guide>
        <p15:guide id="3" orient="horz" pos="10368" userDrawn="1">
          <p15:clr>
            <a:srgbClr val="A4A3A4"/>
          </p15:clr>
        </p15:guide>
        <p15:guide id="4" pos="20736" userDrawn="1">
          <p15:clr>
            <a:srgbClr val="A4A3A4"/>
          </p15:clr>
        </p15:guide>
        <p15:guide id="5" pos="1380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rah Kelly" initials="SK" lastIdx="1" clrIdx="0"/>
  <p:cmAuthor id="1" name="Karolina Dossantos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2821" autoAdjust="0"/>
  </p:normalViewPr>
  <p:slideViewPr>
    <p:cSldViewPr snapToGrid="0" snapToObjects="1">
      <p:cViewPr varScale="1">
        <p:scale>
          <a:sx n="20" d="100"/>
          <a:sy n="20" d="100"/>
        </p:scale>
        <p:origin x="660" y="150"/>
      </p:cViewPr>
      <p:guideLst>
        <p:guide orient="horz" pos="2160"/>
        <p:guide pos="6933"/>
        <p:guide orient="horz" pos="10368"/>
        <p:guide pos="20736"/>
        <p:guide pos="138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MILIA\Dropbox\RUCON%20doc\PhD_Dissertation%20doc\Proposal\Final%20Copies\Study%20documents\Main%20Study\Figure%201%20Gender%20Distribu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600" dirty="0">
                <a:solidFill>
                  <a:schemeClr val="tx1"/>
                </a:solidFill>
              </a:rPr>
              <a:t>Figure 1.</a:t>
            </a:r>
            <a:r>
              <a:rPr lang="en-US" sz="3600" b="0" dirty="0">
                <a:solidFill>
                  <a:schemeClr val="tx1"/>
                </a:solidFill>
              </a:rPr>
              <a:t> Gender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5304214457761787"/>
          <c:y val="0.17728392005185986"/>
          <c:w val="0.53680275040937497"/>
          <c:h val="0.67854927471302773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2C551-9C3B-3A45-84B7-1D04B2856A85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06F6B-D72A-A74A-9489-0A2031A595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839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06F6B-D72A-A74A-9489-0A2031A5959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43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58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16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74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32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90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348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406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464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74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18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02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2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925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6"/>
            <a:ext cx="37307520" cy="7200898"/>
          </a:xfrm>
        </p:spPr>
        <p:txBody>
          <a:bodyPr anchor="b"/>
          <a:lstStyle>
            <a:lvl1pPr marL="0" indent="0">
              <a:buNone/>
              <a:defRPr sz="4628">
                <a:solidFill>
                  <a:schemeClr val="tx1">
                    <a:tint val="75000"/>
                  </a:schemeClr>
                </a:solidFill>
              </a:defRPr>
            </a:lvl1pPr>
            <a:lvl2pPr marL="1058039" indent="0">
              <a:buNone/>
              <a:defRPr sz="4147">
                <a:solidFill>
                  <a:schemeClr val="tx1">
                    <a:tint val="75000"/>
                  </a:schemeClr>
                </a:solidFill>
              </a:defRPr>
            </a:lvl2pPr>
            <a:lvl3pPr marL="2116077" indent="0">
              <a:buNone/>
              <a:defRPr sz="3712">
                <a:solidFill>
                  <a:schemeClr val="tx1">
                    <a:tint val="75000"/>
                  </a:schemeClr>
                </a:solidFill>
              </a:defRPr>
            </a:lvl3pPr>
            <a:lvl4pPr marL="3174116" indent="0">
              <a:buNone/>
              <a:defRPr sz="3230">
                <a:solidFill>
                  <a:schemeClr val="tx1">
                    <a:tint val="75000"/>
                  </a:schemeClr>
                </a:solidFill>
              </a:defRPr>
            </a:lvl4pPr>
            <a:lvl5pPr marL="4232154" indent="0">
              <a:buNone/>
              <a:defRPr sz="3230">
                <a:solidFill>
                  <a:schemeClr val="tx1">
                    <a:tint val="75000"/>
                  </a:schemeClr>
                </a:solidFill>
              </a:defRPr>
            </a:lvl5pPr>
            <a:lvl6pPr marL="5290193" indent="0">
              <a:buNone/>
              <a:defRPr sz="3230">
                <a:solidFill>
                  <a:schemeClr val="tx1">
                    <a:tint val="75000"/>
                  </a:schemeClr>
                </a:solidFill>
              </a:defRPr>
            </a:lvl6pPr>
            <a:lvl7pPr marL="6348231" indent="0">
              <a:buNone/>
              <a:defRPr sz="3230">
                <a:solidFill>
                  <a:schemeClr val="tx1">
                    <a:tint val="75000"/>
                  </a:schemeClr>
                </a:solidFill>
              </a:defRPr>
            </a:lvl7pPr>
            <a:lvl8pPr marL="7406270" indent="0">
              <a:buNone/>
              <a:defRPr sz="3230">
                <a:solidFill>
                  <a:schemeClr val="tx1">
                    <a:tint val="75000"/>
                  </a:schemeClr>
                </a:solidFill>
              </a:defRPr>
            </a:lvl8pPr>
            <a:lvl9pPr marL="8464308" indent="0">
              <a:buNone/>
              <a:defRPr sz="32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433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4"/>
            <a:ext cx="19385280" cy="21724622"/>
          </a:xfrm>
        </p:spPr>
        <p:txBody>
          <a:bodyPr/>
          <a:lstStyle>
            <a:lvl1pPr>
              <a:defRPr sz="6461"/>
            </a:lvl1pPr>
            <a:lvl2pPr>
              <a:defRPr sz="5545"/>
            </a:lvl2pPr>
            <a:lvl3pPr>
              <a:defRPr sz="4628"/>
            </a:lvl3pPr>
            <a:lvl4pPr>
              <a:defRPr sz="4147"/>
            </a:lvl4pPr>
            <a:lvl5pPr>
              <a:defRPr sz="4147"/>
            </a:lvl5pPr>
            <a:lvl6pPr>
              <a:defRPr sz="4147"/>
            </a:lvl6pPr>
            <a:lvl7pPr>
              <a:defRPr sz="4147"/>
            </a:lvl7pPr>
            <a:lvl8pPr>
              <a:defRPr sz="4147"/>
            </a:lvl8pPr>
            <a:lvl9pPr>
              <a:defRPr sz="41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4"/>
            <a:ext cx="19385280" cy="21724622"/>
          </a:xfrm>
        </p:spPr>
        <p:txBody>
          <a:bodyPr/>
          <a:lstStyle>
            <a:lvl1pPr>
              <a:defRPr sz="6461"/>
            </a:lvl1pPr>
            <a:lvl2pPr>
              <a:defRPr sz="5545"/>
            </a:lvl2pPr>
            <a:lvl3pPr>
              <a:defRPr sz="4628"/>
            </a:lvl3pPr>
            <a:lvl4pPr>
              <a:defRPr sz="4147"/>
            </a:lvl4pPr>
            <a:lvl5pPr>
              <a:defRPr sz="4147"/>
            </a:lvl5pPr>
            <a:lvl6pPr>
              <a:defRPr sz="4147"/>
            </a:lvl6pPr>
            <a:lvl7pPr>
              <a:defRPr sz="4147"/>
            </a:lvl7pPr>
            <a:lvl8pPr>
              <a:defRPr sz="4147"/>
            </a:lvl8pPr>
            <a:lvl9pPr>
              <a:defRPr sz="41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08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1" y="7368543"/>
            <a:ext cx="19392903" cy="3070858"/>
          </a:xfrm>
        </p:spPr>
        <p:txBody>
          <a:bodyPr anchor="b"/>
          <a:lstStyle>
            <a:lvl1pPr marL="0" indent="0">
              <a:buNone/>
              <a:defRPr sz="5545" b="1"/>
            </a:lvl1pPr>
            <a:lvl2pPr marL="1058039" indent="0">
              <a:buNone/>
              <a:defRPr sz="4628" b="1"/>
            </a:lvl2pPr>
            <a:lvl3pPr marL="2116077" indent="0">
              <a:buNone/>
              <a:defRPr sz="4147" b="1"/>
            </a:lvl3pPr>
            <a:lvl4pPr marL="3174116" indent="0">
              <a:buNone/>
              <a:defRPr sz="3712" b="1"/>
            </a:lvl4pPr>
            <a:lvl5pPr marL="4232154" indent="0">
              <a:buNone/>
              <a:defRPr sz="3712" b="1"/>
            </a:lvl5pPr>
            <a:lvl6pPr marL="5290193" indent="0">
              <a:buNone/>
              <a:defRPr sz="3712" b="1"/>
            </a:lvl6pPr>
            <a:lvl7pPr marL="6348231" indent="0">
              <a:buNone/>
              <a:defRPr sz="3712" b="1"/>
            </a:lvl7pPr>
            <a:lvl8pPr marL="7406270" indent="0">
              <a:buNone/>
              <a:defRPr sz="3712" b="1"/>
            </a:lvl8pPr>
            <a:lvl9pPr marL="8464308" indent="0">
              <a:buNone/>
              <a:defRPr sz="37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1" y="10439401"/>
            <a:ext cx="19392903" cy="18966182"/>
          </a:xfrm>
        </p:spPr>
        <p:txBody>
          <a:bodyPr/>
          <a:lstStyle>
            <a:lvl1pPr>
              <a:defRPr sz="5545"/>
            </a:lvl1pPr>
            <a:lvl2pPr>
              <a:defRPr sz="4628"/>
            </a:lvl2pPr>
            <a:lvl3pPr>
              <a:defRPr sz="4147"/>
            </a:lvl3pPr>
            <a:lvl4pPr>
              <a:defRPr sz="3712"/>
            </a:lvl4pPr>
            <a:lvl5pPr>
              <a:defRPr sz="3712"/>
            </a:lvl5pPr>
            <a:lvl6pPr>
              <a:defRPr sz="3712"/>
            </a:lvl6pPr>
            <a:lvl7pPr>
              <a:defRPr sz="3712"/>
            </a:lvl7pPr>
            <a:lvl8pPr>
              <a:defRPr sz="3712"/>
            </a:lvl8pPr>
            <a:lvl9pPr>
              <a:defRPr sz="37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3"/>
            <a:ext cx="19400520" cy="3070858"/>
          </a:xfrm>
        </p:spPr>
        <p:txBody>
          <a:bodyPr anchor="b"/>
          <a:lstStyle>
            <a:lvl1pPr marL="0" indent="0">
              <a:buNone/>
              <a:defRPr sz="5545" b="1"/>
            </a:lvl1pPr>
            <a:lvl2pPr marL="1058039" indent="0">
              <a:buNone/>
              <a:defRPr sz="4628" b="1"/>
            </a:lvl2pPr>
            <a:lvl3pPr marL="2116077" indent="0">
              <a:buNone/>
              <a:defRPr sz="4147" b="1"/>
            </a:lvl3pPr>
            <a:lvl4pPr marL="3174116" indent="0">
              <a:buNone/>
              <a:defRPr sz="3712" b="1"/>
            </a:lvl4pPr>
            <a:lvl5pPr marL="4232154" indent="0">
              <a:buNone/>
              <a:defRPr sz="3712" b="1"/>
            </a:lvl5pPr>
            <a:lvl6pPr marL="5290193" indent="0">
              <a:buNone/>
              <a:defRPr sz="3712" b="1"/>
            </a:lvl6pPr>
            <a:lvl7pPr marL="6348231" indent="0">
              <a:buNone/>
              <a:defRPr sz="3712" b="1"/>
            </a:lvl7pPr>
            <a:lvl8pPr marL="7406270" indent="0">
              <a:buNone/>
              <a:defRPr sz="3712" b="1"/>
            </a:lvl8pPr>
            <a:lvl9pPr marL="8464308" indent="0">
              <a:buNone/>
              <a:defRPr sz="37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1"/>
            <a:ext cx="19400520" cy="18966182"/>
          </a:xfrm>
        </p:spPr>
        <p:txBody>
          <a:bodyPr/>
          <a:lstStyle>
            <a:lvl1pPr>
              <a:defRPr sz="5545"/>
            </a:lvl1pPr>
            <a:lvl2pPr>
              <a:defRPr sz="4628"/>
            </a:lvl2pPr>
            <a:lvl3pPr>
              <a:defRPr sz="4147"/>
            </a:lvl3pPr>
            <a:lvl4pPr>
              <a:defRPr sz="3712"/>
            </a:lvl4pPr>
            <a:lvl5pPr>
              <a:defRPr sz="3712"/>
            </a:lvl5pPr>
            <a:lvl6pPr>
              <a:defRPr sz="3712"/>
            </a:lvl6pPr>
            <a:lvl7pPr>
              <a:defRPr sz="3712"/>
            </a:lvl7pPr>
            <a:lvl8pPr>
              <a:defRPr sz="3712"/>
            </a:lvl8pPr>
            <a:lvl9pPr>
              <a:defRPr sz="37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89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323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7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4" y="1310640"/>
            <a:ext cx="14439903" cy="5577840"/>
          </a:xfrm>
        </p:spPr>
        <p:txBody>
          <a:bodyPr anchor="b"/>
          <a:lstStyle>
            <a:lvl1pPr algn="l">
              <a:defRPr sz="462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4"/>
            <a:ext cx="24536400" cy="28094942"/>
          </a:xfrm>
        </p:spPr>
        <p:txBody>
          <a:bodyPr/>
          <a:lstStyle>
            <a:lvl1pPr>
              <a:defRPr sz="7425"/>
            </a:lvl1pPr>
            <a:lvl2pPr>
              <a:defRPr sz="6461"/>
            </a:lvl2pPr>
            <a:lvl3pPr>
              <a:defRPr sz="5545"/>
            </a:lvl3pPr>
            <a:lvl4pPr>
              <a:defRPr sz="4628"/>
            </a:lvl4pPr>
            <a:lvl5pPr>
              <a:defRPr sz="4628"/>
            </a:lvl5pPr>
            <a:lvl6pPr>
              <a:defRPr sz="4628"/>
            </a:lvl6pPr>
            <a:lvl7pPr>
              <a:defRPr sz="4628"/>
            </a:lvl7pPr>
            <a:lvl8pPr>
              <a:defRPr sz="4628"/>
            </a:lvl8pPr>
            <a:lvl9pPr>
              <a:defRPr sz="462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4" y="6888484"/>
            <a:ext cx="14439903" cy="22517102"/>
          </a:xfrm>
        </p:spPr>
        <p:txBody>
          <a:bodyPr/>
          <a:lstStyle>
            <a:lvl1pPr marL="0" indent="0">
              <a:buNone/>
              <a:defRPr sz="3230"/>
            </a:lvl1pPr>
            <a:lvl2pPr marL="1058039" indent="0">
              <a:buNone/>
              <a:defRPr sz="2797"/>
            </a:lvl2pPr>
            <a:lvl3pPr marL="2116077" indent="0">
              <a:buNone/>
              <a:defRPr sz="2314"/>
            </a:lvl3pPr>
            <a:lvl4pPr marL="3174116" indent="0">
              <a:buNone/>
              <a:defRPr sz="2073"/>
            </a:lvl4pPr>
            <a:lvl5pPr marL="4232154" indent="0">
              <a:buNone/>
              <a:defRPr sz="2073"/>
            </a:lvl5pPr>
            <a:lvl6pPr marL="5290193" indent="0">
              <a:buNone/>
              <a:defRPr sz="2073"/>
            </a:lvl6pPr>
            <a:lvl7pPr marL="6348231" indent="0">
              <a:buNone/>
              <a:defRPr sz="2073"/>
            </a:lvl7pPr>
            <a:lvl8pPr marL="7406270" indent="0">
              <a:buNone/>
              <a:defRPr sz="2073"/>
            </a:lvl8pPr>
            <a:lvl9pPr marL="8464308" indent="0">
              <a:buNone/>
              <a:defRPr sz="20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90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1"/>
            <a:ext cx="26334720" cy="2720342"/>
          </a:xfrm>
        </p:spPr>
        <p:txBody>
          <a:bodyPr anchor="b"/>
          <a:lstStyle>
            <a:lvl1pPr algn="l">
              <a:defRPr sz="462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</p:spPr>
        <p:txBody>
          <a:bodyPr/>
          <a:lstStyle>
            <a:lvl1pPr marL="0" indent="0">
              <a:buNone/>
              <a:defRPr sz="7425"/>
            </a:lvl1pPr>
            <a:lvl2pPr marL="1058039" indent="0">
              <a:buNone/>
              <a:defRPr sz="6461"/>
            </a:lvl2pPr>
            <a:lvl3pPr marL="2116077" indent="0">
              <a:buNone/>
              <a:defRPr sz="5545"/>
            </a:lvl3pPr>
            <a:lvl4pPr marL="3174116" indent="0">
              <a:buNone/>
              <a:defRPr sz="4628"/>
            </a:lvl4pPr>
            <a:lvl5pPr marL="4232154" indent="0">
              <a:buNone/>
              <a:defRPr sz="4628"/>
            </a:lvl5pPr>
            <a:lvl6pPr marL="5290193" indent="0">
              <a:buNone/>
              <a:defRPr sz="4628"/>
            </a:lvl6pPr>
            <a:lvl7pPr marL="6348231" indent="0">
              <a:buNone/>
              <a:defRPr sz="4628"/>
            </a:lvl7pPr>
            <a:lvl8pPr marL="7406270" indent="0">
              <a:buNone/>
              <a:defRPr sz="4628"/>
            </a:lvl8pPr>
            <a:lvl9pPr marL="8464308" indent="0">
              <a:buNone/>
              <a:defRPr sz="462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3"/>
            <a:ext cx="26334720" cy="3863338"/>
          </a:xfrm>
        </p:spPr>
        <p:txBody>
          <a:bodyPr/>
          <a:lstStyle>
            <a:lvl1pPr marL="0" indent="0">
              <a:buNone/>
              <a:defRPr sz="3230"/>
            </a:lvl1pPr>
            <a:lvl2pPr marL="1058039" indent="0">
              <a:buNone/>
              <a:defRPr sz="2797"/>
            </a:lvl2pPr>
            <a:lvl3pPr marL="2116077" indent="0">
              <a:buNone/>
              <a:defRPr sz="2314"/>
            </a:lvl3pPr>
            <a:lvl4pPr marL="3174116" indent="0">
              <a:buNone/>
              <a:defRPr sz="2073"/>
            </a:lvl4pPr>
            <a:lvl5pPr marL="4232154" indent="0">
              <a:buNone/>
              <a:defRPr sz="2073"/>
            </a:lvl5pPr>
            <a:lvl6pPr marL="5290193" indent="0">
              <a:buNone/>
              <a:defRPr sz="2073"/>
            </a:lvl6pPr>
            <a:lvl7pPr marL="6348231" indent="0">
              <a:buNone/>
              <a:defRPr sz="2073"/>
            </a:lvl7pPr>
            <a:lvl8pPr marL="7406270" indent="0">
              <a:buNone/>
              <a:defRPr sz="2073"/>
            </a:lvl8pPr>
            <a:lvl9pPr marL="8464308" indent="0">
              <a:buNone/>
              <a:defRPr sz="20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07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4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27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43D81-C160-404F-9036-998D918B9D6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27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27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D3C6C-495A-1441-B16E-096B08488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9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58039" rtl="0" eaLnBrk="1" latinLnBrk="0" hangingPunct="1">
        <a:spcBef>
          <a:spcPct val="0"/>
        </a:spcBef>
        <a:buNone/>
        <a:defRPr sz="101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93529" indent="-793529" algn="l" defTabSz="1058039" rtl="0" eaLnBrk="1" latinLnBrk="0" hangingPunct="1">
        <a:spcBef>
          <a:spcPct val="20000"/>
        </a:spcBef>
        <a:buFont typeface="Arial"/>
        <a:buChar char="•"/>
        <a:defRPr sz="7425" kern="1200">
          <a:solidFill>
            <a:schemeClr val="tx1"/>
          </a:solidFill>
          <a:latin typeface="+mn-lt"/>
          <a:ea typeface="+mn-ea"/>
          <a:cs typeface="+mn-cs"/>
        </a:defRPr>
      </a:lvl1pPr>
      <a:lvl2pPr marL="1719313" indent="-661274" algn="l" defTabSz="1058039" rtl="0" eaLnBrk="1" latinLnBrk="0" hangingPunct="1">
        <a:spcBef>
          <a:spcPct val="20000"/>
        </a:spcBef>
        <a:buFont typeface="Arial"/>
        <a:buChar char="–"/>
        <a:defRPr sz="6461" kern="1200">
          <a:solidFill>
            <a:schemeClr val="tx1"/>
          </a:solidFill>
          <a:latin typeface="+mn-lt"/>
          <a:ea typeface="+mn-ea"/>
          <a:cs typeface="+mn-cs"/>
        </a:defRPr>
      </a:lvl2pPr>
      <a:lvl3pPr marL="2645096" indent="-529019" algn="l" defTabSz="1058039" rtl="0" eaLnBrk="1" latinLnBrk="0" hangingPunct="1">
        <a:spcBef>
          <a:spcPct val="20000"/>
        </a:spcBef>
        <a:buFont typeface="Arial"/>
        <a:buChar char="•"/>
        <a:defRPr sz="5545" kern="1200">
          <a:solidFill>
            <a:schemeClr val="tx1"/>
          </a:solidFill>
          <a:latin typeface="+mn-lt"/>
          <a:ea typeface="+mn-ea"/>
          <a:cs typeface="+mn-cs"/>
        </a:defRPr>
      </a:lvl3pPr>
      <a:lvl4pPr marL="3703135" indent="-529019" algn="l" defTabSz="1058039" rtl="0" eaLnBrk="1" latinLnBrk="0" hangingPunct="1">
        <a:spcBef>
          <a:spcPct val="20000"/>
        </a:spcBef>
        <a:buFont typeface="Arial"/>
        <a:buChar char="–"/>
        <a:defRPr sz="4628" kern="1200">
          <a:solidFill>
            <a:schemeClr val="tx1"/>
          </a:solidFill>
          <a:latin typeface="+mn-lt"/>
          <a:ea typeface="+mn-ea"/>
          <a:cs typeface="+mn-cs"/>
        </a:defRPr>
      </a:lvl4pPr>
      <a:lvl5pPr marL="4761173" indent="-529019" algn="l" defTabSz="1058039" rtl="0" eaLnBrk="1" latinLnBrk="0" hangingPunct="1">
        <a:spcBef>
          <a:spcPct val="20000"/>
        </a:spcBef>
        <a:buFont typeface="Arial"/>
        <a:buChar char="»"/>
        <a:defRPr sz="4628" kern="1200">
          <a:solidFill>
            <a:schemeClr val="tx1"/>
          </a:solidFill>
          <a:latin typeface="+mn-lt"/>
          <a:ea typeface="+mn-ea"/>
          <a:cs typeface="+mn-cs"/>
        </a:defRPr>
      </a:lvl5pPr>
      <a:lvl6pPr marL="5819212" indent="-529019" algn="l" defTabSz="1058039" rtl="0" eaLnBrk="1" latinLnBrk="0" hangingPunct="1">
        <a:spcBef>
          <a:spcPct val="20000"/>
        </a:spcBef>
        <a:buFont typeface="Arial"/>
        <a:buChar char="•"/>
        <a:defRPr sz="4628" kern="1200">
          <a:solidFill>
            <a:schemeClr val="tx1"/>
          </a:solidFill>
          <a:latin typeface="+mn-lt"/>
          <a:ea typeface="+mn-ea"/>
          <a:cs typeface="+mn-cs"/>
        </a:defRPr>
      </a:lvl6pPr>
      <a:lvl7pPr marL="6877250" indent="-529019" algn="l" defTabSz="1058039" rtl="0" eaLnBrk="1" latinLnBrk="0" hangingPunct="1">
        <a:spcBef>
          <a:spcPct val="20000"/>
        </a:spcBef>
        <a:buFont typeface="Arial"/>
        <a:buChar char="•"/>
        <a:defRPr sz="4628" kern="1200">
          <a:solidFill>
            <a:schemeClr val="tx1"/>
          </a:solidFill>
          <a:latin typeface="+mn-lt"/>
          <a:ea typeface="+mn-ea"/>
          <a:cs typeface="+mn-cs"/>
        </a:defRPr>
      </a:lvl7pPr>
      <a:lvl8pPr marL="7935289" indent="-529019" algn="l" defTabSz="1058039" rtl="0" eaLnBrk="1" latinLnBrk="0" hangingPunct="1">
        <a:spcBef>
          <a:spcPct val="20000"/>
        </a:spcBef>
        <a:buFont typeface="Arial"/>
        <a:buChar char="•"/>
        <a:defRPr sz="4628" kern="1200">
          <a:solidFill>
            <a:schemeClr val="tx1"/>
          </a:solidFill>
          <a:latin typeface="+mn-lt"/>
          <a:ea typeface="+mn-ea"/>
          <a:cs typeface="+mn-cs"/>
        </a:defRPr>
      </a:lvl8pPr>
      <a:lvl9pPr marL="8993327" indent="-529019" algn="l" defTabSz="1058039" rtl="0" eaLnBrk="1" latinLnBrk="0" hangingPunct="1">
        <a:spcBef>
          <a:spcPct val="20000"/>
        </a:spcBef>
        <a:buFont typeface="Arial"/>
        <a:buChar char="•"/>
        <a:defRPr sz="46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8039" rtl="0" eaLnBrk="1" latinLnBrk="0" hangingPunct="1">
        <a:defRPr sz="4147" kern="1200">
          <a:solidFill>
            <a:schemeClr val="tx1"/>
          </a:solidFill>
          <a:latin typeface="+mn-lt"/>
          <a:ea typeface="+mn-ea"/>
          <a:cs typeface="+mn-cs"/>
        </a:defRPr>
      </a:lvl1pPr>
      <a:lvl2pPr marL="1058039" algn="l" defTabSz="1058039" rtl="0" eaLnBrk="1" latinLnBrk="0" hangingPunct="1">
        <a:defRPr sz="4147" kern="1200">
          <a:solidFill>
            <a:schemeClr val="tx1"/>
          </a:solidFill>
          <a:latin typeface="+mn-lt"/>
          <a:ea typeface="+mn-ea"/>
          <a:cs typeface="+mn-cs"/>
        </a:defRPr>
      </a:lvl2pPr>
      <a:lvl3pPr marL="2116077" algn="l" defTabSz="1058039" rtl="0" eaLnBrk="1" latinLnBrk="0" hangingPunct="1">
        <a:defRPr sz="4147" kern="1200">
          <a:solidFill>
            <a:schemeClr val="tx1"/>
          </a:solidFill>
          <a:latin typeface="+mn-lt"/>
          <a:ea typeface="+mn-ea"/>
          <a:cs typeface="+mn-cs"/>
        </a:defRPr>
      </a:lvl3pPr>
      <a:lvl4pPr marL="3174116" algn="l" defTabSz="1058039" rtl="0" eaLnBrk="1" latinLnBrk="0" hangingPunct="1">
        <a:defRPr sz="4147" kern="1200">
          <a:solidFill>
            <a:schemeClr val="tx1"/>
          </a:solidFill>
          <a:latin typeface="+mn-lt"/>
          <a:ea typeface="+mn-ea"/>
          <a:cs typeface="+mn-cs"/>
        </a:defRPr>
      </a:lvl4pPr>
      <a:lvl5pPr marL="4232154" algn="l" defTabSz="1058039" rtl="0" eaLnBrk="1" latinLnBrk="0" hangingPunct="1">
        <a:defRPr sz="4147" kern="1200">
          <a:solidFill>
            <a:schemeClr val="tx1"/>
          </a:solidFill>
          <a:latin typeface="+mn-lt"/>
          <a:ea typeface="+mn-ea"/>
          <a:cs typeface="+mn-cs"/>
        </a:defRPr>
      </a:lvl5pPr>
      <a:lvl6pPr marL="5290193" algn="l" defTabSz="1058039" rtl="0" eaLnBrk="1" latinLnBrk="0" hangingPunct="1">
        <a:defRPr sz="4147" kern="1200">
          <a:solidFill>
            <a:schemeClr val="tx1"/>
          </a:solidFill>
          <a:latin typeface="+mn-lt"/>
          <a:ea typeface="+mn-ea"/>
          <a:cs typeface="+mn-cs"/>
        </a:defRPr>
      </a:lvl6pPr>
      <a:lvl7pPr marL="6348231" algn="l" defTabSz="1058039" rtl="0" eaLnBrk="1" latinLnBrk="0" hangingPunct="1">
        <a:defRPr sz="4147" kern="1200">
          <a:solidFill>
            <a:schemeClr val="tx1"/>
          </a:solidFill>
          <a:latin typeface="+mn-lt"/>
          <a:ea typeface="+mn-ea"/>
          <a:cs typeface="+mn-cs"/>
        </a:defRPr>
      </a:lvl7pPr>
      <a:lvl8pPr marL="7406270" algn="l" defTabSz="1058039" rtl="0" eaLnBrk="1" latinLnBrk="0" hangingPunct="1">
        <a:defRPr sz="4147" kern="1200">
          <a:solidFill>
            <a:schemeClr val="tx1"/>
          </a:solidFill>
          <a:latin typeface="+mn-lt"/>
          <a:ea typeface="+mn-ea"/>
          <a:cs typeface="+mn-cs"/>
        </a:defRPr>
      </a:lvl8pPr>
      <a:lvl9pPr marL="8464308" algn="l" defTabSz="1058039" rtl="0" eaLnBrk="1" latinLnBrk="0" hangingPunct="1">
        <a:defRPr sz="41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632E520-7C9A-4A87-BE0E-19E2C8C699D9}"/>
              </a:ext>
            </a:extLst>
          </p:cNvPr>
          <p:cNvSpPr/>
          <p:nvPr/>
        </p:nvSpPr>
        <p:spPr>
          <a:xfrm>
            <a:off x="0" y="0"/>
            <a:ext cx="43891200" cy="3637190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528"/>
          </a:p>
        </p:txBody>
      </p:sp>
      <p:sp>
        <p:nvSpPr>
          <p:cNvPr id="7" name="TextBox 6"/>
          <p:cNvSpPr txBox="1"/>
          <p:nvPr/>
        </p:nvSpPr>
        <p:spPr>
          <a:xfrm>
            <a:off x="678872" y="4354495"/>
            <a:ext cx="9569161" cy="3906299"/>
          </a:xfrm>
          <a:prstGeom prst="rect">
            <a:avLst/>
          </a:prstGeom>
          <a:noFill/>
        </p:spPr>
        <p:txBody>
          <a:bodyPr wrap="square" lIns="211618" tIns="105809" rIns="211618" bIns="105809" rtlCol="0">
            <a:spAutoFit/>
          </a:bodyPr>
          <a:lstStyle/>
          <a:p>
            <a:r>
              <a:rPr lang="en-US" sz="342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lvl="0"/>
            <a:r>
              <a:rPr lang="en-US" sz="3428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Text</a:t>
            </a:r>
          </a:p>
          <a:p>
            <a:pPr lvl="0"/>
            <a:r>
              <a:rPr lang="en-US" sz="3428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342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2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2</a:t>
            </a:r>
          </a:p>
          <a:p>
            <a:r>
              <a:rPr lang="en-US" sz="342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endParaRPr lang="en-US" sz="3428" b="1" i="1" dirty="0">
              <a:solidFill>
                <a:prstClr val="black"/>
              </a:solidFill>
              <a:latin typeface="Arno Pro Subhead"/>
            </a:endParaRPr>
          </a:p>
          <a:p>
            <a:endParaRPr lang="en-US" sz="3428" b="1" i="1" dirty="0">
              <a:solidFill>
                <a:prstClr val="black"/>
              </a:solidFill>
              <a:latin typeface="Arno Pro Subhea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644924" y="608231"/>
            <a:ext cx="30983533" cy="2091571"/>
          </a:xfrm>
          <a:prstGeom prst="rect">
            <a:avLst/>
          </a:prstGeom>
          <a:noFill/>
        </p:spPr>
        <p:txBody>
          <a:bodyPr wrap="square" lIns="211618" tIns="105809" rIns="211618" bIns="105809" rtlCol="0">
            <a:spAutoFit/>
          </a:bodyPr>
          <a:lstStyle/>
          <a:p>
            <a:pPr lvl="0"/>
            <a:r>
              <a:rPr lang="en-US" sz="6171" b="1" dirty="0">
                <a:solidFill>
                  <a:schemeClr val="bg1"/>
                </a:solidFill>
              </a:rPr>
              <a:t>Title With Initial Caps</a:t>
            </a:r>
          </a:p>
          <a:p>
            <a:pPr lvl="0" algn="ctr"/>
            <a:endParaRPr lang="en-US" sz="2604" b="1" i="1" dirty="0">
              <a:solidFill>
                <a:schemeClr val="bg1"/>
              </a:solidFill>
            </a:endParaRPr>
          </a:p>
          <a:p>
            <a:pPr lvl="0"/>
            <a:r>
              <a:rPr lang="en-US" sz="3428" b="1" i="1" dirty="0">
                <a:solidFill>
                  <a:schemeClr val="bg1"/>
                </a:solidFill>
              </a:rPr>
              <a:t>Authors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591886" y="5241414"/>
            <a:ext cx="427434" cy="851873"/>
          </a:xfrm>
          <a:prstGeom prst="rect">
            <a:avLst/>
          </a:prstGeom>
          <a:noFill/>
        </p:spPr>
        <p:txBody>
          <a:bodyPr wrap="none" lIns="211618" tIns="105809" rIns="211618" bIns="105809" rtlCol="0">
            <a:spAutoFit/>
          </a:bodyPr>
          <a:lstStyle/>
          <a:p>
            <a:endParaRPr lang="en-US" sz="4147" dirty="0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8577237" y="5638078"/>
            <a:ext cx="427434" cy="85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11618" tIns="105809" rIns="211618" bIns="105809" numCol="1" anchor="ctr" anchorCtr="0" compatLnSpc="1">
            <a:prstTxWarp prst="textNoShape">
              <a:avLst/>
            </a:prstTxWarp>
            <a:spAutoFit/>
          </a:bodyPr>
          <a:lstStyle/>
          <a:p>
            <a:pPr defTabSz="2116077" fontAlgn="base">
              <a:spcBef>
                <a:spcPct val="0"/>
              </a:spcBef>
              <a:spcAft>
                <a:spcPct val="0"/>
              </a:spcAft>
            </a:pPr>
            <a:endParaRPr lang="en-US" altLang="en-US" sz="4147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44925" y="4379703"/>
            <a:ext cx="9378854" cy="2851266"/>
          </a:xfrm>
          <a:prstGeom prst="rect">
            <a:avLst/>
          </a:prstGeom>
          <a:noFill/>
        </p:spPr>
        <p:txBody>
          <a:bodyPr wrap="square" lIns="211618" tIns="105809" rIns="211618" bIns="105809" rtlCol="0">
            <a:spAutoFit/>
          </a:bodyPr>
          <a:lstStyle/>
          <a:p>
            <a:pPr lvl="0"/>
            <a:r>
              <a:rPr lang="en-US" sz="342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Column 2</a:t>
            </a:r>
          </a:p>
          <a:p>
            <a:pPr lvl="0"/>
            <a:r>
              <a:rPr lang="en-US" sz="3428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Text</a:t>
            </a:r>
          </a:p>
          <a:p>
            <a:pPr lvl="0"/>
            <a:r>
              <a:rPr lang="en-US" sz="3428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342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2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2</a:t>
            </a:r>
          </a:p>
          <a:p>
            <a:r>
              <a:rPr lang="en-US" sz="342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420671" y="4495509"/>
            <a:ext cx="9892087" cy="2851266"/>
          </a:xfrm>
          <a:prstGeom prst="rect">
            <a:avLst/>
          </a:prstGeom>
          <a:noFill/>
        </p:spPr>
        <p:txBody>
          <a:bodyPr wrap="square" lIns="211618" tIns="105809" rIns="211618" bIns="105809" rtlCol="0">
            <a:spAutoFit/>
          </a:bodyPr>
          <a:lstStyle/>
          <a:p>
            <a:pPr lvl="0"/>
            <a:r>
              <a:rPr lang="en-US" sz="342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Column 3</a:t>
            </a:r>
          </a:p>
          <a:p>
            <a:pPr lvl="0"/>
            <a:r>
              <a:rPr lang="en-US" sz="3428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Text</a:t>
            </a:r>
          </a:p>
          <a:p>
            <a:pPr lvl="0"/>
            <a:r>
              <a:rPr lang="en-US" sz="3428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342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2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2</a:t>
            </a:r>
          </a:p>
          <a:p>
            <a:r>
              <a:rPr lang="en-US" sz="342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graphicFrame>
        <p:nvGraphicFramePr>
          <p:cNvPr id="19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6343752"/>
              </p:ext>
            </p:extLst>
          </p:nvPr>
        </p:nvGraphicFramePr>
        <p:xfrm>
          <a:off x="21023780" y="16445842"/>
          <a:ext cx="3380013" cy="2284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-5080286" y="6846822"/>
            <a:ext cx="4726335" cy="11062873"/>
          </a:xfrm>
          <a:prstGeom prst="rect">
            <a:avLst/>
          </a:prstGeom>
          <a:noFill/>
        </p:spPr>
        <p:txBody>
          <a:bodyPr wrap="square" lIns="211618" tIns="105809" rIns="211618" bIns="105809" rtlCol="0">
            <a:spAutoFit/>
          </a:bodyPr>
          <a:lstStyle/>
          <a:p>
            <a:pPr lvl="0"/>
            <a:r>
              <a:rPr lang="en-US" sz="4147" b="1" dirty="0">
                <a:solidFill>
                  <a:prstClr val="black"/>
                </a:solidFill>
              </a:rPr>
              <a:t>This is a 48”W” x 36”HIGH template.  Check your conference requirements and adjust as needed</a:t>
            </a:r>
          </a:p>
          <a:p>
            <a:pPr lvl="0"/>
            <a:r>
              <a:rPr lang="en-US" sz="4147" b="1" i="1" dirty="0">
                <a:solidFill>
                  <a:prstClr val="black"/>
                </a:solidFill>
              </a:rPr>
              <a:t>Click the Design tab, Slide size, custom size.</a:t>
            </a:r>
          </a:p>
          <a:p>
            <a:pPr lvl="0"/>
            <a:r>
              <a:rPr lang="en-US" sz="4147" b="1" i="1" dirty="0">
                <a:solidFill>
                  <a:prstClr val="black"/>
                </a:solidFill>
              </a:rPr>
              <a:t>If your poster is wider than 56”, then make your poster half the size it </a:t>
            </a:r>
            <a:r>
              <a:rPr lang="en-US" sz="4147" b="1" i="1">
                <a:solidFill>
                  <a:prstClr val="black"/>
                </a:solidFill>
              </a:rPr>
              <a:t>is supposed to be </a:t>
            </a:r>
            <a:r>
              <a:rPr lang="en-US" sz="4147" b="1" i="1" dirty="0">
                <a:solidFill>
                  <a:prstClr val="black"/>
                </a:solidFill>
              </a:rPr>
              <a:t>(both dimensions</a:t>
            </a:r>
            <a:r>
              <a:rPr lang="en-US" sz="4147" b="1" i="1">
                <a:solidFill>
                  <a:prstClr val="black"/>
                </a:solidFill>
              </a:rPr>
              <a:t>) and </a:t>
            </a:r>
            <a:r>
              <a:rPr lang="en-US" sz="4147" b="1" i="1" dirty="0">
                <a:solidFill>
                  <a:prstClr val="black"/>
                </a:solidFill>
              </a:rPr>
              <a:t>tell the printer to print at 200%</a:t>
            </a:r>
            <a:endParaRPr lang="en-US" sz="2604" b="1" i="1" dirty="0"/>
          </a:p>
        </p:txBody>
      </p:sp>
      <p:pic>
        <p:nvPicPr>
          <p:cNvPr id="12" name="Picture 11" descr="Rutgers School of Nursing - Rutgers Health">
            <a:extLst>
              <a:ext uri="{FF2B5EF4-FFF2-40B4-BE49-F238E27FC236}">
                <a16:creationId xmlns:a16="http://schemas.microsoft.com/office/drawing/2014/main" id="{9DE46672-2B2F-4B43-8F40-85D975DE35B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rcRect/>
          <a:stretch/>
        </p:blipFill>
        <p:spPr>
          <a:xfrm>
            <a:off x="720437" y="749030"/>
            <a:ext cx="8922327" cy="209936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9FDB5D2-F957-4A67-93FE-8224BE161331}"/>
              </a:ext>
            </a:extLst>
          </p:cNvPr>
          <p:cNvSpPr txBox="1"/>
          <p:nvPr/>
        </p:nvSpPr>
        <p:spPr>
          <a:xfrm>
            <a:off x="33643166" y="4549645"/>
            <a:ext cx="9571141" cy="2851266"/>
          </a:xfrm>
          <a:prstGeom prst="rect">
            <a:avLst/>
          </a:prstGeom>
          <a:noFill/>
        </p:spPr>
        <p:txBody>
          <a:bodyPr wrap="square" lIns="211618" tIns="105809" rIns="211618" bIns="105809" rtlCol="0">
            <a:spAutoFit/>
          </a:bodyPr>
          <a:lstStyle/>
          <a:p>
            <a:pPr lvl="0"/>
            <a:r>
              <a:rPr lang="en-US" sz="342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Column 4</a:t>
            </a:r>
          </a:p>
          <a:p>
            <a:pPr lvl="0"/>
            <a:r>
              <a:rPr lang="en-US" sz="3428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Text</a:t>
            </a:r>
          </a:p>
          <a:p>
            <a:pPr lvl="0"/>
            <a:r>
              <a:rPr lang="en-US" sz="3428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342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2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2</a:t>
            </a:r>
          </a:p>
          <a:p>
            <a:r>
              <a:rPr lang="en-US" sz="342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9961189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6384</TotalTime>
  <Words>102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Arno Pro Subhead</vt:lpstr>
      <vt:lpstr>Calibri</vt:lpstr>
      <vt:lpstr>Office Theme</vt:lpstr>
      <vt:lpstr>PowerPoint Presentation</vt:lpstr>
    </vt:vector>
  </TitlesOfParts>
  <Company>Rutgers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OIT CCS-CSS</dc:creator>
  <cp:lastModifiedBy>Thomas DiStefano</cp:lastModifiedBy>
  <cp:revision>170</cp:revision>
  <cp:lastPrinted>2014-11-08T18:35:52Z</cp:lastPrinted>
  <dcterms:created xsi:type="dcterms:W3CDTF">2014-07-21T19:13:05Z</dcterms:created>
  <dcterms:modified xsi:type="dcterms:W3CDTF">2026-01-23T14:43:02Z</dcterms:modified>
</cp:coreProperties>
</file>