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18" r:id="rId4"/>
    <p:sldMasterId id="2147483719" r:id="rId5"/>
  </p:sldMasterIdLst>
  <p:notesMasterIdLst>
    <p:notesMasterId r:id="rId18"/>
  </p:notesMasterIdLst>
  <p:sldIdLst>
    <p:sldId id="256" r:id="rId6"/>
    <p:sldId id="278" r:id="rId7"/>
    <p:sldId id="279" r:id="rId8"/>
    <p:sldId id="280" r:id="rId9"/>
    <p:sldId id="281" r:id="rId10"/>
    <p:sldId id="282" r:id="rId11"/>
    <p:sldId id="283" r:id="rId12"/>
    <p:sldId id="284" r:id="rId13"/>
    <p:sldId id="285" r:id="rId14"/>
    <p:sldId id="266" r:id="rId15"/>
    <p:sldId id="267" r:id="rId16"/>
    <p:sldId id="269" r:id="rId17"/>
  </p:sldIdLst>
  <p:sldSz cx="9144000" cy="5143500" type="screen16x9"/>
  <p:notesSz cx="6858000" cy="9144000"/>
  <p:embeddedFontLst>
    <p:embeddedFont>
      <p:font typeface="Lato" panose="020F0502020204030203" pitchFamily="34" charset="0"/>
      <p:regular r:id="rId19"/>
      <p:bold r:id="rId20"/>
      <p:italic r:id="rId21"/>
      <p:boldItalic r:id="rId22"/>
    </p:embeddedFont>
    <p:embeddedFont>
      <p:font typeface="Open Sans" panose="020B0606030504020204" pitchFamily="34" charset="0"/>
      <p:regular r:id="rId23"/>
      <p:bold r:id="rId24"/>
      <p:italic r:id="rId25"/>
      <p:boldItalic r:id="rId26"/>
    </p:embeddedFont>
    <p:embeddedFont>
      <p:font typeface="Open Sans Medium" panose="020B0604020202020204" charset="0"/>
      <p:regular r:id="rId27"/>
      <p:bold r:id="rId28"/>
      <p:italic r:id="rId29"/>
      <p:boldItalic r:id="rId30"/>
    </p:embeddedFont>
    <p:embeddedFont>
      <p:font typeface="Open Sans SemiBold" panose="020B0706030804020204" pitchFamily="34" charset="0"/>
      <p:regular r:id="rId31"/>
      <p:bold r:id="rId32"/>
      <p:italic r:id="rId33"/>
      <p:boldItalic r:id="rId34"/>
    </p:embeddedFont>
    <p:embeddedFont>
      <p:font typeface="Roboto" panose="02000000000000000000" pitchFamily="2" charset="0"/>
      <p:regular r:id="rId35"/>
      <p:bold r:id="rId36"/>
      <p:italic r:id="rId37"/>
      <p:boldItalic r:id="rId38"/>
    </p:embeddedFont>
    <p:embeddedFont>
      <p:font typeface="Roboto Medium" panose="02000000000000000000" pitchFamily="2"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2A39693-A08B-46D9-8532-F038B3AD9222}">
  <a:tblStyle styleId="{C2A39693-A08B-46D9-8532-F038B3AD9222}"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1BB8693C-4873-4DB6-AA27-5CCEE618B7E2}"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3" d="100"/>
          <a:sy n="133" d="100"/>
        </p:scale>
        <p:origin x="906"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font" Target="fonts/font21.fntdata"/><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font" Target="fonts/font24.fntdata"/><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font" Target="fonts/font22.fntdata"/><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5.xml"/><Relationship Id="rId19" Type="http://schemas.openxmlformats.org/officeDocument/2006/relationships/font" Target="fonts/font1.fntdata"/><Relationship Id="rId31" Type="http://schemas.openxmlformats.org/officeDocument/2006/relationships/font" Target="fonts/font13.fntdata"/><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43"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font" Target="fonts/font20.fntdata"/><Relationship Id="rId46" Type="http://schemas.openxmlformats.org/officeDocument/2006/relationships/tableStyles" Target="tableStyles.xml"/><Relationship Id="rId20" Type="http://schemas.openxmlformats.org/officeDocument/2006/relationships/font" Target="fonts/font2.fntdata"/><Relationship Id="rId41" Type="http://schemas.openxmlformats.org/officeDocument/2006/relationships/font" Target="fonts/font2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af01a939e4_0_15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gaf01a939e4_0_15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chemeClr val="dk1"/>
                </a:solidFill>
              </a:rPr>
              <a:t>We call Candex the fast track because it is the fast, easy &amp; compliant way to make low value or one time purchases.</a:t>
            </a:r>
            <a:endParaRPr sz="1000">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sz="1000">
              <a:solidFill>
                <a:schemeClr val="dk1"/>
              </a:solidFill>
              <a:highlight>
                <a:srgbClr val="FFE599"/>
              </a:highlight>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3"/>
        <p:cNvGrpSpPr/>
        <p:nvPr/>
      </p:nvGrpSpPr>
      <p:grpSpPr>
        <a:xfrm>
          <a:off x="0" y="0"/>
          <a:ext cx="0" cy="0"/>
          <a:chOff x="0" y="0"/>
          <a:chExt cx="0" cy="0"/>
        </a:xfrm>
      </p:grpSpPr>
      <p:sp>
        <p:nvSpPr>
          <p:cNvPr id="864" name="Google Shape;864;g294a57ccd1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5" name="Google Shape;865;g294a57ccd1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dirty="0">
                <a:solidFill>
                  <a:schemeClr val="dk1"/>
                </a:solidFill>
              </a:rPr>
              <a:t>If you do login to Candex, </a:t>
            </a:r>
            <a:r>
              <a:rPr lang="en" sz="1000" dirty="0">
                <a:solidFill>
                  <a:schemeClr val="dk1"/>
                </a:solidFill>
                <a:latin typeface="Roboto"/>
                <a:ea typeface="Roboto"/>
                <a:cs typeface="Roboto"/>
                <a:sym typeface="Roboto"/>
              </a:rPr>
              <a:t>a wall of history compiles on each order and important notifications are sent to </a:t>
            </a:r>
            <a:r>
              <a:rPr lang="en-US" sz="1000" dirty="0">
                <a:solidFill>
                  <a:schemeClr val="dk1"/>
                </a:solidFill>
                <a:latin typeface="Roboto"/>
                <a:ea typeface="Roboto"/>
                <a:cs typeface="Roboto"/>
                <a:sym typeface="Roboto"/>
              </a:rPr>
              <a:t>Rutgers</a:t>
            </a:r>
            <a:r>
              <a:rPr lang="en" sz="1000" dirty="0">
                <a:solidFill>
                  <a:schemeClr val="dk1"/>
                </a:solidFill>
                <a:latin typeface="Roboto"/>
                <a:ea typeface="Roboto"/>
                <a:cs typeface="Roboto"/>
                <a:sym typeface="Roboto"/>
              </a:rPr>
              <a:t>s’ and </a:t>
            </a:r>
            <a:r>
              <a:rPr lang="en-US" sz="1000" dirty="0">
                <a:solidFill>
                  <a:schemeClr val="dk1"/>
                </a:solidFill>
                <a:latin typeface="Roboto"/>
                <a:ea typeface="Roboto"/>
                <a:cs typeface="Roboto"/>
                <a:sym typeface="Roboto"/>
              </a:rPr>
              <a:t>Supplier</a:t>
            </a:r>
            <a:r>
              <a:rPr lang="en" sz="1000" dirty="0">
                <a:solidFill>
                  <a:schemeClr val="dk1"/>
                </a:solidFill>
                <a:latin typeface="Roboto"/>
                <a:ea typeface="Roboto"/>
                <a:cs typeface="Roboto"/>
                <a:sym typeface="Roboto"/>
              </a:rPr>
              <a:t>s’ emails.   Candex reminds vigorously for the required actions of the </a:t>
            </a:r>
            <a:r>
              <a:rPr lang="en-US" sz="1000" dirty="0">
                <a:solidFill>
                  <a:schemeClr val="dk1"/>
                </a:solidFill>
                <a:latin typeface="Roboto"/>
                <a:ea typeface="Roboto"/>
                <a:cs typeface="Roboto"/>
                <a:sym typeface="Roboto"/>
              </a:rPr>
              <a:t>Supplier</a:t>
            </a:r>
            <a:r>
              <a:rPr lang="en" sz="1000" dirty="0">
                <a:solidFill>
                  <a:schemeClr val="dk1"/>
                </a:solidFill>
                <a:latin typeface="Roboto"/>
                <a:ea typeface="Roboto"/>
                <a:cs typeface="Roboto"/>
                <a:sym typeface="Roboto"/>
              </a:rPr>
              <a:t>s</a:t>
            </a:r>
            <a:endParaRPr sz="1000" dirty="0">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000" dirty="0">
                <a:solidFill>
                  <a:schemeClr val="dk1"/>
                </a:solidFill>
                <a:latin typeface="Roboto"/>
                <a:ea typeface="Roboto"/>
                <a:cs typeface="Roboto"/>
                <a:sym typeface="Roboto"/>
              </a:rPr>
              <a:t>and Candex proactively notifies </a:t>
            </a:r>
            <a:r>
              <a:rPr lang="en-US" sz="1000" dirty="0">
                <a:solidFill>
                  <a:schemeClr val="dk1"/>
                </a:solidFill>
                <a:latin typeface="Roboto"/>
                <a:ea typeface="Roboto"/>
                <a:cs typeface="Roboto"/>
                <a:sym typeface="Roboto"/>
              </a:rPr>
              <a:t>Rutgers</a:t>
            </a:r>
            <a:r>
              <a:rPr lang="en" sz="1000" dirty="0">
                <a:solidFill>
                  <a:schemeClr val="dk1"/>
                </a:solidFill>
                <a:latin typeface="Roboto"/>
                <a:ea typeface="Roboto"/>
                <a:cs typeface="Roboto"/>
                <a:sym typeface="Roboto"/>
              </a:rPr>
              <a:t>s if order acceptance has not occurred in 10 days</a:t>
            </a:r>
            <a:endParaRPr sz="1000" dirty="0">
              <a:solidFill>
                <a:schemeClr val="dk1"/>
              </a:solidFill>
            </a:endParaRPr>
          </a:p>
          <a:p>
            <a:pPr marL="0" lvl="0" indent="0" algn="l" rtl="0">
              <a:spcBef>
                <a:spcPts val="0"/>
              </a:spcBef>
              <a:spcAft>
                <a:spcPts val="0"/>
              </a:spcAft>
              <a:buNone/>
            </a:pPr>
            <a:endParaRPr dirty="0">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g35fe8e62e5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3" name="Google Shape;933;g35fe8e62e5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dirty="0">
                <a:solidFill>
                  <a:schemeClr val="dk1"/>
                </a:solidFill>
              </a:rPr>
              <a:t>If you do login to Candex, </a:t>
            </a:r>
            <a:r>
              <a:rPr lang="en" sz="1000" dirty="0">
                <a:solidFill>
                  <a:schemeClr val="dk1"/>
                </a:solidFill>
                <a:latin typeface="Roboto"/>
                <a:ea typeface="Roboto"/>
                <a:cs typeface="Roboto"/>
                <a:sym typeface="Roboto"/>
              </a:rPr>
              <a:t>a wall of history compiles on each order and important notifications are sent to </a:t>
            </a:r>
            <a:r>
              <a:rPr lang="en-US" sz="1000" dirty="0">
                <a:solidFill>
                  <a:schemeClr val="dk1"/>
                </a:solidFill>
                <a:latin typeface="Roboto"/>
                <a:ea typeface="Roboto"/>
                <a:cs typeface="Roboto"/>
                <a:sym typeface="Roboto"/>
              </a:rPr>
              <a:t>Rutgers</a:t>
            </a:r>
            <a:r>
              <a:rPr lang="en" sz="1000" dirty="0">
                <a:solidFill>
                  <a:schemeClr val="dk1"/>
                </a:solidFill>
                <a:latin typeface="Roboto"/>
                <a:ea typeface="Roboto"/>
                <a:cs typeface="Roboto"/>
                <a:sym typeface="Roboto"/>
              </a:rPr>
              <a:t>s’ and </a:t>
            </a:r>
            <a:r>
              <a:rPr lang="en-US" sz="1000" dirty="0">
                <a:solidFill>
                  <a:schemeClr val="dk1"/>
                </a:solidFill>
                <a:latin typeface="Roboto"/>
                <a:ea typeface="Roboto"/>
                <a:cs typeface="Roboto"/>
                <a:sym typeface="Roboto"/>
              </a:rPr>
              <a:t>Supplier</a:t>
            </a:r>
            <a:r>
              <a:rPr lang="en" sz="1000" dirty="0">
                <a:solidFill>
                  <a:schemeClr val="dk1"/>
                </a:solidFill>
                <a:latin typeface="Roboto"/>
                <a:ea typeface="Roboto"/>
                <a:cs typeface="Roboto"/>
                <a:sym typeface="Roboto"/>
              </a:rPr>
              <a:t>s’ emails.   Candex reminds vigorously for the required actions of the </a:t>
            </a:r>
            <a:r>
              <a:rPr lang="en-US" sz="1000" dirty="0">
                <a:solidFill>
                  <a:schemeClr val="dk1"/>
                </a:solidFill>
                <a:latin typeface="Roboto"/>
                <a:ea typeface="Roboto"/>
                <a:cs typeface="Roboto"/>
                <a:sym typeface="Roboto"/>
              </a:rPr>
              <a:t>Supplier</a:t>
            </a:r>
            <a:r>
              <a:rPr lang="en" sz="1000" dirty="0">
                <a:solidFill>
                  <a:schemeClr val="dk1"/>
                </a:solidFill>
                <a:latin typeface="Roboto"/>
                <a:ea typeface="Roboto"/>
                <a:cs typeface="Roboto"/>
                <a:sym typeface="Roboto"/>
              </a:rPr>
              <a:t>s</a:t>
            </a:r>
            <a:endParaRPr sz="1000" dirty="0">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000" dirty="0">
                <a:solidFill>
                  <a:schemeClr val="dk1"/>
                </a:solidFill>
                <a:latin typeface="Roboto"/>
                <a:ea typeface="Roboto"/>
                <a:cs typeface="Roboto"/>
                <a:sym typeface="Roboto"/>
              </a:rPr>
              <a:t>and Candex proactively notifies </a:t>
            </a:r>
            <a:r>
              <a:rPr lang="en-US" sz="1000" dirty="0">
                <a:solidFill>
                  <a:schemeClr val="dk1"/>
                </a:solidFill>
                <a:latin typeface="Roboto"/>
                <a:ea typeface="Roboto"/>
                <a:cs typeface="Roboto"/>
                <a:sym typeface="Roboto"/>
              </a:rPr>
              <a:t>Rutgers</a:t>
            </a:r>
            <a:r>
              <a:rPr lang="en" sz="1000" dirty="0">
                <a:solidFill>
                  <a:schemeClr val="dk1"/>
                </a:solidFill>
                <a:latin typeface="Roboto"/>
                <a:ea typeface="Roboto"/>
                <a:cs typeface="Roboto"/>
                <a:sym typeface="Roboto"/>
              </a:rPr>
              <a:t>s if order acceptance has not occurred in 10 days</a:t>
            </a:r>
            <a:endParaRPr sz="1000" dirty="0">
              <a:solidFill>
                <a:schemeClr val="dk1"/>
              </a:solidFill>
            </a:endParaRPr>
          </a:p>
          <a:p>
            <a:pPr marL="0" lvl="0" indent="0" algn="l" rtl="0">
              <a:spcBef>
                <a:spcPts val="0"/>
              </a:spcBef>
              <a:spcAft>
                <a:spcPts val="0"/>
              </a:spcAft>
              <a:buNone/>
            </a:pPr>
            <a:endParaRPr dirty="0">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5"/>
        <p:cNvGrpSpPr/>
        <p:nvPr/>
      </p:nvGrpSpPr>
      <p:grpSpPr>
        <a:xfrm>
          <a:off x="0" y="0"/>
          <a:ext cx="0" cy="0"/>
          <a:chOff x="0" y="0"/>
          <a:chExt cx="0" cy="0"/>
        </a:xfrm>
      </p:grpSpPr>
      <p:sp>
        <p:nvSpPr>
          <p:cNvPr id="1076" name="Google Shape;1076;g1747d654e91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7" name="Google Shape;1077;g1747d654e91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1122b8d60d5_0_3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1122b8d60d5_0_3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dirty="0">
                <a:solidFill>
                  <a:schemeClr val="dk1"/>
                </a:solidFill>
              </a:rPr>
              <a:t>When the </a:t>
            </a:r>
            <a:r>
              <a:rPr lang="en-US" sz="1000" dirty="0">
                <a:solidFill>
                  <a:schemeClr val="dk1"/>
                </a:solidFill>
              </a:rPr>
              <a:t>Supplier</a:t>
            </a:r>
            <a:r>
              <a:rPr lang="en" sz="1000" dirty="0">
                <a:solidFill>
                  <a:schemeClr val="dk1"/>
                </a:solidFill>
              </a:rPr>
              <a:t> clicks view order, this is the registration page that they will see. They can select their language and fill in some pretty easy information which usually takes under a minute.</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2398827fc74_0_2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 name="Google Shape;473;g2398827fc74_0_2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dirty="0">
                <a:solidFill>
                  <a:schemeClr val="dk1"/>
                </a:solidFill>
              </a:rPr>
              <a:t>Once the req is approved, a PO is generated in the name of Candex (not your intended </a:t>
            </a:r>
            <a:r>
              <a:rPr lang="en-US" sz="1000" dirty="0">
                <a:solidFill>
                  <a:schemeClr val="dk1"/>
                </a:solidFill>
              </a:rPr>
              <a:t>Supplier</a:t>
            </a:r>
            <a:r>
              <a:rPr lang="en" sz="1000" dirty="0">
                <a:solidFill>
                  <a:schemeClr val="dk1"/>
                </a:solidFill>
              </a:rPr>
              <a:t>) and it is transferred electronically to Candex.</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2398827fc74_0_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8" name="Google Shape;508;g2398827fc74_0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dirty="0">
                <a:solidFill>
                  <a:schemeClr val="dk1"/>
                </a:solidFill>
              </a:rPr>
              <a:t>Once the req is approved, a PO is generated in the name of Candex (not your intended </a:t>
            </a:r>
            <a:r>
              <a:rPr lang="en-US" sz="1000" dirty="0">
                <a:solidFill>
                  <a:schemeClr val="dk1"/>
                </a:solidFill>
              </a:rPr>
              <a:t>Supplier</a:t>
            </a:r>
            <a:r>
              <a:rPr lang="en" sz="1000" dirty="0">
                <a:solidFill>
                  <a:schemeClr val="dk1"/>
                </a:solidFill>
              </a:rPr>
              <a:t>) and it is transferred electronically to Candex.</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g2398827fc74_0_3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7" name="Google Shape;587;g2398827fc74_0_3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dirty="0">
                <a:solidFill>
                  <a:schemeClr val="dk1"/>
                </a:solidFill>
              </a:rPr>
              <a:t>Once the req is approved, a PO is generated in the name of Candex (not your intended </a:t>
            </a:r>
            <a:r>
              <a:rPr lang="en-US" sz="1000" dirty="0">
                <a:solidFill>
                  <a:schemeClr val="dk1"/>
                </a:solidFill>
              </a:rPr>
              <a:t>Supplier</a:t>
            </a:r>
            <a:r>
              <a:rPr lang="en" sz="1000" dirty="0">
                <a:solidFill>
                  <a:schemeClr val="dk1"/>
                </a:solidFill>
              </a:rPr>
              <a:t>) and it is transferred electronically to Candex.</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g2398827fc74_0_4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0" name="Google Shape;670;g2398827fc74_0_4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dirty="0">
                <a:solidFill>
                  <a:schemeClr val="dk1"/>
                </a:solidFill>
              </a:rPr>
              <a:t>Once the req is approved, a PO is generated in the name of Candex (not your intended </a:t>
            </a:r>
            <a:r>
              <a:rPr lang="en-US" sz="1000" dirty="0">
                <a:solidFill>
                  <a:schemeClr val="dk1"/>
                </a:solidFill>
              </a:rPr>
              <a:t>Supplier</a:t>
            </a:r>
            <a:r>
              <a:rPr lang="en" sz="1000" dirty="0">
                <a:solidFill>
                  <a:schemeClr val="dk1"/>
                </a:solidFill>
              </a:rPr>
              <a:t>) and it is transferred electronically to Candex.</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g2398827fc74_0_7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0" name="Google Shape;730;g2398827fc74_0_7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dirty="0">
                <a:solidFill>
                  <a:schemeClr val="dk1"/>
                </a:solidFill>
              </a:rPr>
              <a:t>Once the req is approved, a PO is generated in the name of Candex (not your intended </a:t>
            </a:r>
            <a:r>
              <a:rPr lang="en-US" sz="1000" dirty="0">
                <a:solidFill>
                  <a:schemeClr val="dk1"/>
                </a:solidFill>
              </a:rPr>
              <a:t>Supplier</a:t>
            </a:r>
            <a:r>
              <a:rPr lang="en" sz="1000" dirty="0">
                <a:solidFill>
                  <a:schemeClr val="dk1"/>
                </a:solidFill>
              </a:rPr>
              <a:t>) and it is transferred electronically to Candex.</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p:cNvGrpSpPr/>
        <p:nvPr/>
      </p:nvGrpSpPr>
      <p:grpSpPr>
        <a:xfrm>
          <a:off x="0" y="0"/>
          <a:ext cx="0" cy="0"/>
          <a:chOff x="0" y="0"/>
          <a:chExt cx="0" cy="0"/>
        </a:xfrm>
      </p:grpSpPr>
      <p:sp>
        <p:nvSpPr>
          <p:cNvPr id="743" name="Google Shape;743;g2398827fc74_0_7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4" name="Google Shape;744;g2398827fc74_0_7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dirty="0">
                <a:solidFill>
                  <a:schemeClr val="dk1"/>
                </a:solidFill>
              </a:rPr>
              <a:t>Once the req is approved, a PO is generated in the name of Candex (not your intended </a:t>
            </a:r>
            <a:r>
              <a:rPr lang="en-US" sz="1000" dirty="0">
                <a:solidFill>
                  <a:schemeClr val="dk1"/>
                </a:solidFill>
              </a:rPr>
              <a:t>Supplier</a:t>
            </a:r>
            <a:r>
              <a:rPr lang="en" sz="1000" dirty="0">
                <a:solidFill>
                  <a:schemeClr val="dk1"/>
                </a:solidFill>
              </a:rPr>
              <a:t>) and it is transferred electronically to Candex.</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1377cf774d1_0_4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8" name="Google Shape;758;g1377cf774d1_0_4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dirty="0">
                <a:solidFill>
                  <a:schemeClr val="dk1"/>
                </a:solidFill>
              </a:rPr>
              <a:t>If you do login to Candex, </a:t>
            </a:r>
            <a:r>
              <a:rPr lang="en" sz="1000" dirty="0">
                <a:solidFill>
                  <a:schemeClr val="dk1"/>
                </a:solidFill>
                <a:latin typeface="Roboto"/>
                <a:ea typeface="Roboto"/>
                <a:cs typeface="Roboto"/>
                <a:sym typeface="Roboto"/>
              </a:rPr>
              <a:t>a wall of history compiles on each order and important notifications are sent to </a:t>
            </a:r>
            <a:r>
              <a:rPr lang="en-US" sz="1000" dirty="0">
                <a:solidFill>
                  <a:schemeClr val="dk1"/>
                </a:solidFill>
                <a:latin typeface="Roboto"/>
                <a:ea typeface="Roboto"/>
                <a:cs typeface="Roboto"/>
                <a:sym typeface="Roboto"/>
              </a:rPr>
              <a:t>Rutgers</a:t>
            </a:r>
            <a:r>
              <a:rPr lang="en" sz="1000" dirty="0">
                <a:solidFill>
                  <a:schemeClr val="dk1"/>
                </a:solidFill>
                <a:latin typeface="Roboto"/>
                <a:ea typeface="Roboto"/>
                <a:cs typeface="Roboto"/>
                <a:sym typeface="Roboto"/>
              </a:rPr>
              <a:t>s’ and </a:t>
            </a:r>
            <a:r>
              <a:rPr lang="en-US" sz="1000" dirty="0">
                <a:solidFill>
                  <a:schemeClr val="dk1"/>
                </a:solidFill>
                <a:latin typeface="Roboto"/>
                <a:ea typeface="Roboto"/>
                <a:cs typeface="Roboto"/>
                <a:sym typeface="Roboto"/>
              </a:rPr>
              <a:t>Supplier</a:t>
            </a:r>
            <a:r>
              <a:rPr lang="en" sz="1000" dirty="0">
                <a:solidFill>
                  <a:schemeClr val="dk1"/>
                </a:solidFill>
                <a:latin typeface="Roboto"/>
                <a:ea typeface="Roboto"/>
                <a:cs typeface="Roboto"/>
                <a:sym typeface="Roboto"/>
              </a:rPr>
              <a:t>s’ emails.   Candex reminds vigorously for the required actions of the </a:t>
            </a:r>
            <a:r>
              <a:rPr lang="en-US" sz="1000" dirty="0">
                <a:solidFill>
                  <a:schemeClr val="dk1"/>
                </a:solidFill>
                <a:latin typeface="Roboto"/>
                <a:ea typeface="Roboto"/>
                <a:cs typeface="Roboto"/>
                <a:sym typeface="Roboto"/>
              </a:rPr>
              <a:t>Supplier</a:t>
            </a:r>
            <a:r>
              <a:rPr lang="en" sz="1000" dirty="0">
                <a:solidFill>
                  <a:schemeClr val="dk1"/>
                </a:solidFill>
                <a:latin typeface="Roboto"/>
                <a:ea typeface="Roboto"/>
                <a:cs typeface="Roboto"/>
                <a:sym typeface="Roboto"/>
              </a:rPr>
              <a:t>s</a:t>
            </a:r>
            <a:endParaRPr sz="1000" dirty="0">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000" dirty="0">
                <a:solidFill>
                  <a:schemeClr val="dk1"/>
                </a:solidFill>
                <a:latin typeface="Roboto"/>
                <a:ea typeface="Roboto"/>
                <a:cs typeface="Roboto"/>
                <a:sym typeface="Roboto"/>
              </a:rPr>
              <a:t>and Candex proactively notifies </a:t>
            </a:r>
            <a:r>
              <a:rPr lang="en-US" sz="1000" dirty="0">
                <a:solidFill>
                  <a:schemeClr val="dk1"/>
                </a:solidFill>
                <a:latin typeface="Roboto"/>
                <a:ea typeface="Roboto"/>
                <a:cs typeface="Roboto"/>
                <a:sym typeface="Roboto"/>
              </a:rPr>
              <a:t>Rutgers</a:t>
            </a:r>
            <a:r>
              <a:rPr lang="en" sz="1000" dirty="0">
                <a:solidFill>
                  <a:schemeClr val="dk1"/>
                </a:solidFill>
                <a:latin typeface="Roboto"/>
                <a:ea typeface="Roboto"/>
                <a:cs typeface="Roboto"/>
                <a:sym typeface="Roboto"/>
              </a:rPr>
              <a:t>s if order acceptance has not occurred in 10 days</a:t>
            </a:r>
            <a:endParaRPr sz="1000" dirty="0">
              <a:solidFill>
                <a:schemeClr val="dk1"/>
              </a:solidFill>
            </a:endParaRPr>
          </a:p>
          <a:p>
            <a:pPr marL="0" lvl="0" indent="0" algn="l" rtl="0">
              <a:spcBef>
                <a:spcPts val="0"/>
              </a:spcBef>
              <a:spcAft>
                <a:spcPts val="0"/>
              </a:spcAft>
              <a:buNone/>
            </a:pPr>
            <a:endParaRPr dirty="0">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1" name="Google Shape;11;p2"/>
          <p:cNvSpPr txBox="1">
            <a:spLocks noGrp="1"/>
          </p:cNvSpPr>
          <p:nvPr>
            <p:ph type="ctrTitle"/>
          </p:nvPr>
        </p:nvSpPr>
        <p:spPr>
          <a:xfrm>
            <a:off x="390525" y="2478625"/>
            <a:ext cx="8222100" cy="7137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FFFF"/>
              </a:buClr>
              <a:buSzPts val="2600"/>
              <a:buNone/>
              <a:defRPr sz="2600">
                <a:solidFill>
                  <a:srgbClr val="FFFFFF"/>
                </a:solidFill>
              </a:defRPr>
            </a:lvl1pPr>
            <a:lvl2pPr lvl="1" rtl="0">
              <a:spcBef>
                <a:spcPts val="0"/>
              </a:spcBef>
              <a:spcAft>
                <a:spcPts val="0"/>
              </a:spcAft>
              <a:buClr>
                <a:srgbClr val="FFFFFF"/>
              </a:buClr>
              <a:buSzPts val="2600"/>
              <a:buNone/>
              <a:defRPr sz="2600">
                <a:solidFill>
                  <a:srgbClr val="FFFFFF"/>
                </a:solidFill>
              </a:defRPr>
            </a:lvl2pPr>
            <a:lvl3pPr lvl="2" rtl="0">
              <a:spcBef>
                <a:spcPts val="0"/>
              </a:spcBef>
              <a:spcAft>
                <a:spcPts val="0"/>
              </a:spcAft>
              <a:buClr>
                <a:srgbClr val="FFFFFF"/>
              </a:buClr>
              <a:buSzPts val="2600"/>
              <a:buNone/>
              <a:defRPr sz="2600">
                <a:solidFill>
                  <a:srgbClr val="FFFFFF"/>
                </a:solidFill>
              </a:defRPr>
            </a:lvl3pPr>
            <a:lvl4pPr lvl="3" rtl="0">
              <a:spcBef>
                <a:spcPts val="0"/>
              </a:spcBef>
              <a:spcAft>
                <a:spcPts val="0"/>
              </a:spcAft>
              <a:buClr>
                <a:srgbClr val="FFFFFF"/>
              </a:buClr>
              <a:buSzPts val="2600"/>
              <a:buNone/>
              <a:defRPr sz="2600">
                <a:solidFill>
                  <a:srgbClr val="FFFFFF"/>
                </a:solidFill>
              </a:defRPr>
            </a:lvl4pPr>
            <a:lvl5pPr lvl="4" rtl="0">
              <a:spcBef>
                <a:spcPts val="0"/>
              </a:spcBef>
              <a:spcAft>
                <a:spcPts val="0"/>
              </a:spcAft>
              <a:buClr>
                <a:srgbClr val="FFFFFF"/>
              </a:buClr>
              <a:buSzPts val="2600"/>
              <a:buNone/>
              <a:defRPr sz="2600">
                <a:solidFill>
                  <a:srgbClr val="FFFFFF"/>
                </a:solidFill>
              </a:defRPr>
            </a:lvl5pPr>
            <a:lvl6pPr lvl="5" rtl="0">
              <a:spcBef>
                <a:spcPts val="0"/>
              </a:spcBef>
              <a:spcAft>
                <a:spcPts val="0"/>
              </a:spcAft>
              <a:buClr>
                <a:srgbClr val="FFFFFF"/>
              </a:buClr>
              <a:buSzPts val="2600"/>
              <a:buNone/>
              <a:defRPr sz="2600">
                <a:solidFill>
                  <a:srgbClr val="FFFFFF"/>
                </a:solidFill>
              </a:defRPr>
            </a:lvl6pPr>
            <a:lvl7pPr lvl="6" rtl="0">
              <a:spcBef>
                <a:spcPts val="0"/>
              </a:spcBef>
              <a:spcAft>
                <a:spcPts val="0"/>
              </a:spcAft>
              <a:buClr>
                <a:srgbClr val="FFFFFF"/>
              </a:buClr>
              <a:buSzPts val="2600"/>
              <a:buNone/>
              <a:defRPr sz="2600">
                <a:solidFill>
                  <a:srgbClr val="FFFFFF"/>
                </a:solidFill>
              </a:defRPr>
            </a:lvl7pPr>
            <a:lvl8pPr lvl="7" rtl="0">
              <a:spcBef>
                <a:spcPts val="0"/>
              </a:spcBef>
              <a:spcAft>
                <a:spcPts val="0"/>
              </a:spcAft>
              <a:buClr>
                <a:srgbClr val="FFFFFF"/>
              </a:buClr>
              <a:buSzPts val="2600"/>
              <a:buNone/>
              <a:defRPr sz="2600">
                <a:solidFill>
                  <a:srgbClr val="FFFFFF"/>
                </a:solidFill>
              </a:defRPr>
            </a:lvl8pPr>
            <a:lvl9pPr lvl="8" rtl="0">
              <a:spcBef>
                <a:spcPts val="0"/>
              </a:spcBef>
              <a:spcAft>
                <a:spcPts val="0"/>
              </a:spcAft>
              <a:buClr>
                <a:srgbClr val="FFFFFF"/>
              </a:buClr>
              <a:buSzPts val="2600"/>
              <a:buNone/>
              <a:defRPr sz="2600">
                <a:solidFill>
                  <a:srgbClr val="FFFFFF"/>
                </a:solidFill>
              </a:defRPr>
            </a:lvl9pPr>
          </a:lstStyle>
          <a:p>
            <a:endParaRPr/>
          </a:p>
        </p:txBody>
      </p:sp>
      <p:pic>
        <p:nvPicPr>
          <p:cNvPr id="12" name="Google Shape;12;p2"/>
          <p:cNvPicPr preferRelativeResize="0"/>
          <p:nvPr/>
        </p:nvPicPr>
        <p:blipFill>
          <a:blip r:embed="rId2">
            <a:alphaModFix amt="6000"/>
          </a:blip>
          <a:stretch>
            <a:fillRect/>
          </a:stretch>
        </p:blipFill>
        <p:spPr>
          <a:xfrm>
            <a:off x="6495177" y="450350"/>
            <a:ext cx="3335726" cy="4242800"/>
          </a:xfrm>
          <a:prstGeom prst="rect">
            <a:avLst/>
          </a:prstGeom>
          <a:noFill/>
          <a:ln>
            <a:noFill/>
          </a:ln>
        </p:spPr>
      </p:pic>
      <p:sp>
        <p:nvSpPr>
          <p:cNvPr id="13" name="Google Shape;13;p2"/>
          <p:cNvSpPr/>
          <p:nvPr/>
        </p:nvSpPr>
        <p:spPr>
          <a:xfrm>
            <a:off x="0" y="-4"/>
            <a:ext cx="9144000" cy="522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 name="Google Shape;14;p2"/>
          <p:cNvPicPr preferRelativeResize="0"/>
          <p:nvPr/>
        </p:nvPicPr>
        <p:blipFill>
          <a:blip r:embed="rId3">
            <a:alphaModFix/>
          </a:blip>
          <a:stretch>
            <a:fillRect/>
          </a:stretch>
        </p:blipFill>
        <p:spPr>
          <a:xfrm>
            <a:off x="529725" y="1609625"/>
            <a:ext cx="3133100" cy="563975"/>
          </a:xfrm>
          <a:prstGeom prst="rect">
            <a:avLst/>
          </a:prstGeom>
          <a:noFill/>
          <a:ln>
            <a:noFill/>
          </a:ln>
        </p:spPr>
      </p:pic>
      <p:cxnSp>
        <p:nvCxnSpPr>
          <p:cNvPr id="15" name="Google Shape;15;p2"/>
          <p:cNvCxnSpPr/>
          <p:nvPr/>
        </p:nvCxnSpPr>
        <p:spPr>
          <a:xfrm>
            <a:off x="530728" y="2496976"/>
            <a:ext cx="965700" cy="0"/>
          </a:xfrm>
          <a:prstGeom prst="straightConnector1">
            <a:avLst/>
          </a:prstGeom>
          <a:noFill/>
          <a:ln w="28575" cap="flat" cmpd="sng">
            <a:solidFill>
              <a:srgbClr val="66B2E1"/>
            </a:solidFill>
            <a:prstDash val="solid"/>
            <a:round/>
            <a:headEnd type="none" w="med" len="med"/>
            <a:tailEnd type="none" w="med" len="med"/>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and description - right">
  <p:cSld name="SECTION_TITLE_AND_DESCRIPTION_1_1">
    <p:spTree>
      <p:nvGrpSpPr>
        <p:cNvPr id="1" name="Shape 60"/>
        <p:cNvGrpSpPr/>
        <p:nvPr/>
      </p:nvGrpSpPr>
      <p:grpSpPr>
        <a:xfrm>
          <a:off x="0" y="0"/>
          <a:ext cx="0" cy="0"/>
          <a:chOff x="0" y="0"/>
          <a:chExt cx="0" cy="0"/>
        </a:xfrm>
      </p:grpSpPr>
      <p:sp>
        <p:nvSpPr>
          <p:cNvPr id="61" name="Google Shape;61;p11"/>
          <p:cNvSpPr/>
          <p:nvPr/>
        </p:nvSpPr>
        <p:spPr>
          <a:xfrm flipH="1">
            <a:off x="4571913" y="0"/>
            <a:ext cx="4572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1"/>
          <p:cNvSpPr txBox="1">
            <a:spLocks noGrp="1"/>
          </p:cNvSpPr>
          <p:nvPr>
            <p:ph type="title"/>
          </p:nvPr>
        </p:nvSpPr>
        <p:spPr>
          <a:xfrm>
            <a:off x="289000" y="90175"/>
            <a:ext cx="4045200" cy="11430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FFFF"/>
              </a:buClr>
              <a:buSzPts val="2600"/>
              <a:buNone/>
              <a:defRPr sz="2600">
                <a:solidFill>
                  <a:srgbClr val="FFFFFF"/>
                </a:solidFill>
              </a:defRPr>
            </a:lvl1pPr>
            <a:lvl2pPr lvl="1" algn="ctr" rtl="0">
              <a:spcBef>
                <a:spcPts val="0"/>
              </a:spcBef>
              <a:spcAft>
                <a:spcPts val="0"/>
              </a:spcAft>
              <a:buClr>
                <a:schemeClr val="dk2"/>
              </a:buClr>
              <a:buSzPts val="4200"/>
              <a:buNone/>
              <a:defRPr sz="4200">
                <a:solidFill>
                  <a:schemeClr val="dk2"/>
                </a:solidFill>
              </a:defRPr>
            </a:lvl2pPr>
            <a:lvl3pPr lvl="2" algn="ctr" rtl="0">
              <a:spcBef>
                <a:spcPts val="0"/>
              </a:spcBef>
              <a:spcAft>
                <a:spcPts val="0"/>
              </a:spcAft>
              <a:buClr>
                <a:schemeClr val="dk2"/>
              </a:buClr>
              <a:buSzPts val="4200"/>
              <a:buNone/>
              <a:defRPr sz="4200">
                <a:solidFill>
                  <a:schemeClr val="dk2"/>
                </a:solidFill>
              </a:defRPr>
            </a:lvl3pPr>
            <a:lvl4pPr lvl="3" algn="ctr" rtl="0">
              <a:spcBef>
                <a:spcPts val="0"/>
              </a:spcBef>
              <a:spcAft>
                <a:spcPts val="0"/>
              </a:spcAft>
              <a:buClr>
                <a:schemeClr val="dk2"/>
              </a:buClr>
              <a:buSzPts val="4200"/>
              <a:buNone/>
              <a:defRPr sz="4200">
                <a:solidFill>
                  <a:schemeClr val="dk2"/>
                </a:solidFill>
              </a:defRPr>
            </a:lvl4pPr>
            <a:lvl5pPr lvl="4" algn="ctr" rtl="0">
              <a:spcBef>
                <a:spcPts val="0"/>
              </a:spcBef>
              <a:spcAft>
                <a:spcPts val="0"/>
              </a:spcAft>
              <a:buClr>
                <a:schemeClr val="dk2"/>
              </a:buClr>
              <a:buSzPts val="4200"/>
              <a:buNone/>
              <a:defRPr sz="4200">
                <a:solidFill>
                  <a:schemeClr val="dk2"/>
                </a:solidFill>
              </a:defRPr>
            </a:lvl5pPr>
            <a:lvl6pPr lvl="5" algn="ctr" rtl="0">
              <a:spcBef>
                <a:spcPts val="0"/>
              </a:spcBef>
              <a:spcAft>
                <a:spcPts val="0"/>
              </a:spcAft>
              <a:buClr>
                <a:schemeClr val="dk2"/>
              </a:buClr>
              <a:buSzPts val="4200"/>
              <a:buNone/>
              <a:defRPr sz="4200">
                <a:solidFill>
                  <a:schemeClr val="dk2"/>
                </a:solidFill>
              </a:defRPr>
            </a:lvl6pPr>
            <a:lvl7pPr lvl="6" algn="ctr" rtl="0">
              <a:spcBef>
                <a:spcPts val="0"/>
              </a:spcBef>
              <a:spcAft>
                <a:spcPts val="0"/>
              </a:spcAft>
              <a:buClr>
                <a:schemeClr val="dk2"/>
              </a:buClr>
              <a:buSzPts val="4200"/>
              <a:buNone/>
              <a:defRPr sz="4200">
                <a:solidFill>
                  <a:schemeClr val="dk2"/>
                </a:solidFill>
              </a:defRPr>
            </a:lvl7pPr>
            <a:lvl8pPr lvl="7" algn="ctr" rtl="0">
              <a:spcBef>
                <a:spcPts val="0"/>
              </a:spcBef>
              <a:spcAft>
                <a:spcPts val="0"/>
              </a:spcAft>
              <a:buClr>
                <a:schemeClr val="dk2"/>
              </a:buClr>
              <a:buSzPts val="4200"/>
              <a:buNone/>
              <a:defRPr sz="4200">
                <a:solidFill>
                  <a:schemeClr val="dk2"/>
                </a:solidFill>
              </a:defRPr>
            </a:lvl8pPr>
            <a:lvl9pPr lvl="8" algn="ctr" rtl="0">
              <a:spcBef>
                <a:spcPts val="0"/>
              </a:spcBef>
              <a:spcAft>
                <a:spcPts val="0"/>
              </a:spcAft>
              <a:buClr>
                <a:schemeClr val="dk2"/>
              </a:buClr>
              <a:buSzPts val="4200"/>
              <a:buNone/>
              <a:defRPr sz="4200">
                <a:solidFill>
                  <a:schemeClr val="dk2"/>
                </a:solidFill>
              </a:defRPr>
            </a:lvl9pPr>
          </a:lstStyle>
          <a:p>
            <a:endParaRPr/>
          </a:p>
        </p:txBody>
      </p:sp>
      <p:sp>
        <p:nvSpPr>
          <p:cNvPr id="63" name="Google Shape;63;p1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
        <p:nvSpPr>
          <p:cNvPr id="64" name="Google Shape;64;p11"/>
          <p:cNvSpPr/>
          <p:nvPr/>
        </p:nvSpPr>
        <p:spPr>
          <a:xfrm>
            <a:off x="4" y="0"/>
            <a:ext cx="54900" cy="51435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1"/>
          <p:cNvSpPr txBox="1">
            <a:spLocks noGrp="1"/>
          </p:cNvSpPr>
          <p:nvPr>
            <p:ph type="body" idx="1"/>
          </p:nvPr>
        </p:nvSpPr>
        <p:spPr>
          <a:xfrm>
            <a:off x="289000" y="1257600"/>
            <a:ext cx="4045200" cy="3672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rgbClr val="FFFFFF"/>
              </a:buClr>
              <a:buSzPts val="1800"/>
              <a:buChar char="●"/>
              <a:defRPr>
                <a:solidFill>
                  <a:srgbClr val="FFFFFF"/>
                </a:solidFill>
              </a:defRPr>
            </a:lvl1pPr>
            <a:lvl2pPr marL="914400" lvl="1" indent="-317500" rtl="0">
              <a:spcBef>
                <a:spcPts val="1600"/>
              </a:spcBef>
              <a:spcAft>
                <a:spcPts val="0"/>
              </a:spcAft>
              <a:buClr>
                <a:srgbClr val="FFFFFF"/>
              </a:buClr>
              <a:buSzPts val="1400"/>
              <a:buChar char="○"/>
              <a:defRPr>
                <a:solidFill>
                  <a:srgbClr val="FFFFFF"/>
                </a:solidFill>
              </a:defRPr>
            </a:lvl2pPr>
            <a:lvl3pPr marL="1371600" lvl="2" indent="-317500" rtl="0">
              <a:spcBef>
                <a:spcPts val="1600"/>
              </a:spcBef>
              <a:spcAft>
                <a:spcPts val="0"/>
              </a:spcAft>
              <a:buClr>
                <a:srgbClr val="FFFFFF"/>
              </a:buClr>
              <a:buSzPts val="1400"/>
              <a:buChar char="■"/>
              <a:defRPr>
                <a:solidFill>
                  <a:srgbClr val="FFFFFF"/>
                </a:solidFill>
              </a:defRPr>
            </a:lvl3pPr>
            <a:lvl4pPr marL="1828800" lvl="3" indent="-317500" rtl="0">
              <a:spcBef>
                <a:spcPts val="1600"/>
              </a:spcBef>
              <a:spcAft>
                <a:spcPts val="0"/>
              </a:spcAft>
              <a:buClr>
                <a:srgbClr val="FFFFFF"/>
              </a:buClr>
              <a:buSzPts val="1400"/>
              <a:buChar char="●"/>
              <a:defRPr>
                <a:solidFill>
                  <a:srgbClr val="FFFFFF"/>
                </a:solidFill>
              </a:defRPr>
            </a:lvl4pPr>
            <a:lvl5pPr marL="2286000" lvl="4" indent="-317500" rtl="0">
              <a:spcBef>
                <a:spcPts val="1600"/>
              </a:spcBef>
              <a:spcAft>
                <a:spcPts val="0"/>
              </a:spcAft>
              <a:buClr>
                <a:srgbClr val="FFFFFF"/>
              </a:buClr>
              <a:buSzPts val="1400"/>
              <a:buChar char="○"/>
              <a:defRPr>
                <a:solidFill>
                  <a:srgbClr val="FFFFFF"/>
                </a:solidFill>
              </a:defRPr>
            </a:lvl5pPr>
            <a:lvl6pPr marL="2743200" lvl="5" indent="-317500" rtl="0">
              <a:spcBef>
                <a:spcPts val="1600"/>
              </a:spcBef>
              <a:spcAft>
                <a:spcPts val="0"/>
              </a:spcAft>
              <a:buClr>
                <a:srgbClr val="FFFFFF"/>
              </a:buClr>
              <a:buSzPts val="1400"/>
              <a:buChar char="■"/>
              <a:defRPr>
                <a:solidFill>
                  <a:srgbClr val="FFFFFF"/>
                </a:solidFill>
              </a:defRPr>
            </a:lvl6pPr>
            <a:lvl7pPr marL="3200400" lvl="6" indent="-317500" rtl="0">
              <a:spcBef>
                <a:spcPts val="1600"/>
              </a:spcBef>
              <a:spcAft>
                <a:spcPts val="0"/>
              </a:spcAft>
              <a:buClr>
                <a:srgbClr val="FFFFFF"/>
              </a:buClr>
              <a:buSzPts val="1400"/>
              <a:buChar char="●"/>
              <a:defRPr>
                <a:solidFill>
                  <a:srgbClr val="FFFFFF"/>
                </a:solidFill>
              </a:defRPr>
            </a:lvl7pPr>
            <a:lvl8pPr marL="3657600" lvl="7" indent="-317500" rtl="0">
              <a:spcBef>
                <a:spcPts val="1600"/>
              </a:spcBef>
              <a:spcAft>
                <a:spcPts val="0"/>
              </a:spcAft>
              <a:buClr>
                <a:srgbClr val="FFFFFF"/>
              </a:buClr>
              <a:buSzPts val="1400"/>
              <a:buChar char="○"/>
              <a:defRPr>
                <a:solidFill>
                  <a:srgbClr val="FFFFFF"/>
                </a:solidFill>
              </a:defRPr>
            </a:lvl8pPr>
            <a:lvl9pPr marL="4114800" lvl="8" indent="-317500" rtl="0">
              <a:spcBef>
                <a:spcPts val="1600"/>
              </a:spcBef>
              <a:spcAft>
                <a:spcPts val="1600"/>
              </a:spcAft>
              <a:buClr>
                <a:srgbClr val="FFFFFF"/>
              </a:buClr>
              <a:buSzPts val="1400"/>
              <a:buChar char="■"/>
              <a:defRPr>
                <a:solidFill>
                  <a:srgbClr val="FFFFFF"/>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66"/>
        <p:cNvGrpSpPr/>
        <p:nvPr/>
      </p:nvGrpSpPr>
      <p:grpSpPr>
        <a:xfrm>
          <a:off x="0" y="0"/>
          <a:ext cx="0" cy="0"/>
          <a:chOff x="0" y="0"/>
          <a:chExt cx="0" cy="0"/>
        </a:xfrm>
      </p:grpSpPr>
      <p:sp>
        <p:nvSpPr>
          <p:cNvPr id="67" name="Google Shape;67;p1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 Blue 1">
  <p:cSld name="TITLE_ONLY_2_2_3">
    <p:spTree>
      <p:nvGrpSpPr>
        <p:cNvPr id="1" name="Shape 68"/>
        <p:cNvGrpSpPr/>
        <p:nvPr/>
      </p:nvGrpSpPr>
      <p:grpSpPr>
        <a:xfrm>
          <a:off x="0" y="0"/>
          <a:ext cx="0" cy="0"/>
          <a:chOff x="0" y="0"/>
          <a:chExt cx="0" cy="0"/>
        </a:xfrm>
      </p:grpSpPr>
      <p:sp>
        <p:nvSpPr>
          <p:cNvPr id="69" name="Google Shape;69;p1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70" name="Google Shape;70;p13"/>
          <p:cNvSpPr/>
          <p:nvPr/>
        </p:nvSpPr>
        <p:spPr>
          <a:xfrm>
            <a:off x="0" y="-7087"/>
            <a:ext cx="9144000" cy="522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1" name="Google Shape;71;p13"/>
          <p:cNvPicPr preferRelativeResize="0"/>
          <p:nvPr/>
        </p:nvPicPr>
        <p:blipFill rotWithShape="1">
          <a:blip r:embed="rId2">
            <a:alphaModFix amt="40000"/>
          </a:blip>
          <a:srcRect l="329" t="3375" r="-330" b="2329"/>
          <a:stretch/>
        </p:blipFill>
        <p:spPr>
          <a:xfrm rot="10800000">
            <a:off x="150" y="69425"/>
            <a:ext cx="9143698" cy="5074075"/>
          </a:xfrm>
          <a:prstGeom prst="rect">
            <a:avLst/>
          </a:prstGeom>
          <a:noFill/>
          <a:ln>
            <a:noFill/>
          </a:ln>
        </p:spPr>
      </p:pic>
      <p:sp>
        <p:nvSpPr>
          <p:cNvPr id="72" name="Google Shape;72;p13"/>
          <p:cNvSpPr txBox="1">
            <a:spLocks noGrp="1"/>
          </p:cNvSpPr>
          <p:nvPr>
            <p:ph type="title"/>
          </p:nvPr>
        </p:nvSpPr>
        <p:spPr>
          <a:xfrm>
            <a:off x="-150" y="244950"/>
            <a:ext cx="9144000" cy="602700"/>
          </a:xfrm>
          <a:prstGeom prst="rect">
            <a:avLst/>
          </a:prstGeom>
        </p:spPr>
        <p:txBody>
          <a:bodyPr spcFirstLastPara="1" wrap="square" lIns="457200" tIns="91425" rIns="91425" bIns="91425" anchor="ctr" anchorCtr="0">
            <a:noAutofit/>
          </a:bodyPr>
          <a:lstStyle>
            <a:lvl1pPr lvl="0" rtl="0">
              <a:spcBef>
                <a:spcPts val="0"/>
              </a:spcBef>
              <a:spcAft>
                <a:spcPts val="0"/>
              </a:spcAft>
              <a:buClr>
                <a:srgbClr val="FFFFFF"/>
              </a:buClr>
              <a:buSzPts val="2600"/>
              <a:buNone/>
              <a:defRPr sz="2600">
                <a:solidFill>
                  <a:srgbClr val="FFFFFF"/>
                </a:solidFill>
              </a:defRPr>
            </a:lvl1pPr>
            <a:lvl2pPr lvl="1" rtl="0">
              <a:spcBef>
                <a:spcPts val="0"/>
              </a:spcBef>
              <a:spcAft>
                <a:spcPts val="0"/>
              </a:spcAft>
              <a:buClr>
                <a:srgbClr val="141B4D"/>
              </a:buClr>
              <a:buSzPts val="1800"/>
              <a:buNone/>
              <a:defRPr sz="1800">
                <a:solidFill>
                  <a:srgbClr val="141B4D"/>
                </a:solidFill>
              </a:defRPr>
            </a:lvl2pPr>
            <a:lvl3pPr lvl="2" rtl="0">
              <a:spcBef>
                <a:spcPts val="0"/>
              </a:spcBef>
              <a:spcAft>
                <a:spcPts val="0"/>
              </a:spcAft>
              <a:buClr>
                <a:srgbClr val="141B4D"/>
              </a:buClr>
              <a:buSzPts val="1800"/>
              <a:buNone/>
              <a:defRPr sz="1800">
                <a:solidFill>
                  <a:srgbClr val="141B4D"/>
                </a:solidFill>
              </a:defRPr>
            </a:lvl3pPr>
            <a:lvl4pPr lvl="3" rtl="0">
              <a:spcBef>
                <a:spcPts val="0"/>
              </a:spcBef>
              <a:spcAft>
                <a:spcPts val="0"/>
              </a:spcAft>
              <a:buClr>
                <a:srgbClr val="141B4D"/>
              </a:buClr>
              <a:buSzPts val="1800"/>
              <a:buNone/>
              <a:defRPr sz="1800">
                <a:solidFill>
                  <a:srgbClr val="141B4D"/>
                </a:solidFill>
              </a:defRPr>
            </a:lvl4pPr>
            <a:lvl5pPr lvl="4" rtl="0">
              <a:spcBef>
                <a:spcPts val="0"/>
              </a:spcBef>
              <a:spcAft>
                <a:spcPts val="0"/>
              </a:spcAft>
              <a:buClr>
                <a:srgbClr val="141B4D"/>
              </a:buClr>
              <a:buSzPts val="1800"/>
              <a:buNone/>
              <a:defRPr sz="1800">
                <a:solidFill>
                  <a:srgbClr val="141B4D"/>
                </a:solidFill>
              </a:defRPr>
            </a:lvl5pPr>
            <a:lvl6pPr lvl="5" rtl="0">
              <a:spcBef>
                <a:spcPts val="0"/>
              </a:spcBef>
              <a:spcAft>
                <a:spcPts val="0"/>
              </a:spcAft>
              <a:buClr>
                <a:srgbClr val="141B4D"/>
              </a:buClr>
              <a:buSzPts val="1800"/>
              <a:buNone/>
              <a:defRPr sz="1800">
                <a:solidFill>
                  <a:srgbClr val="141B4D"/>
                </a:solidFill>
              </a:defRPr>
            </a:lvl6pPr>
            <a:lvl7pPr lvl="6" rtl="0">
              <a:spcBef>
                <a:spcPts val="0"/>
              </a:spcBef>
              <a:spcAft>
                <a:spcPts val="0"/>
              </a:spcAft>
              <a:buClr>
                <a:srgbClr val="141B4D"/>
              </a:buClr>
              <a:buSzPts val="1800"/>
              <a:buNone/>
              <a:defRPr sz="1800">
                <a:solidFill>
                  <a:srgbClr val="141B4D"/>
                </a:solidFill>
              </a:defRPr>
            </a:lvl7pPr>
            <a:lvl8pPr lvl="7" rtl="0">
              <a:spcBef>
                <a:spcPts val="0"/>
              </a:spcBef>
              <a:spcAft>
                <a:spcPts val="0"/>
              </a:spcAft>
              <a:buClr>
                <a:srgbClr val="141B4D"/>
              </a:buClr>
              <a:buSzPts val="1800"/>
              <a:buNone/>
              <a:defRPr sz="1800">
                <a:solidFill>
                  <a:srgbClr val="141B4D"/>
                </a:solidFill>
              </a:defRPr>
            </a:lvl8pPr>
            <a:lvl9pPr lvl="8" rtl="0">
              <a:spcBef>
                <a:spcPts val="0"/>
              </a:spcBef>
              <a:spcAft>
                <a:spcPts val="0"/>
              </a:spcAft>
              <a:buClr>
                <a:srgbClr val="141B4D"/>
              </a:buClr>
              <a:buSzPts val="1800"/>
              <a:buNone/>
              <a:defRPr sz="1800">
                <a:solidFill>
                  <a:srgbClr val="141B4D"/>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 Blue 1 1 1">
  <p:cSld name="TITLE_ONLY_2_2_4_1">
    <p:spTree>
      <p:nvGrpSpPr>
        <p:cNvPr id="1" name="Shape 78"/>
        <p:cNvGrpSpPr/>
        <p:nvPr/>
      </p:nvGrpSpPr>
      <p:grpSpPr>
        <a:xfrm>
          <a:off x="0" y="0"/>
          <a:ext cx="0" cy="0"/>
          <a:chOff x="0" y="0"/>
          <a:chExt cx="0" cy="0"/>
        </a:xfrm>
      </p:grpSpPr>
      <p:sp>
        <p:nvSpPr>
          <p:cNvPr id="79" name="Google Shape;79;p1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80" name="Google Shape;80;p15"/>
          <p:cNvSpPr/>
          <p:nvPr/>
        </p:nvSpPr>
        <p:spPr>
          <a:xfrm>
            <a:off x="0" y="-7087"/>
            <a:ext cx="9144000" cy="522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1" name="Google Shape;81;p15"/>
          <p:cNvPicPr preferRelativeResize="0"/>
          <p:nvPr/>
        </p:nvPicPr>
        <p:blipFill rotWithShape="1">
          <a:blip r:embed="rId2">
            <a:alphaModFix amt="40000"/>
          </a:blip>
          <a:srcRect l="329" t="3375" r="-330" b="2329"/>
          <a:stretch/>
        </p:blipFill>
        <p:spPr>
          <a:xfrm rot="10800000">
            <a:off x="150" y="69425"/>
            <a:ext cx="9143698" cy="5074075"/>
          </a:xfrm>
          <a:prstGeom prst="rect">
            <a:avLst/>
          </a:prstGeom>
          <a:noFill/>
          <a:ln>
            <a:noFill/>
          </a:ln>
        </p:spPr>
      </p:pic>
      <p:sp>
        <p:nvSpPr>
          <p:cNvPr id="82" name="Google Shape;82;p15"/>
          <p:cNvSpPr txBox="1">
            <a:spLocks noGrp="1"/>
          </p:cNvSpPr>
          <p:nvPr>
            <p:ph type="title"/>
          </p:nvPr>
        </p:nvSpPr>
        <p:spPr>
          <a:xfrm>
            <a:off x="-150" y="244950"/>
            <a:ext cx="9144000" cy="602700"/>
          </a:xfrm>
          <a:prstGeom prst="rect">
            <a:avLst/>
          </a:prstGeom>
        </p:spPr>
        <p:txBody>
          <a:bodyPr spcFirstLastPara="1" wrap="square" lIns="457200" tIns="91425" rIns="91425" bIns="91425" anchor="ctr" anchorCtr="0">
            <a:noAutofit/>
          </a:bodyPr>
          <a:lstStyle>
            <a:lvl1pPr lvl="0" rtl="0">
              <a:spcBef>
                <a:spcPts val="0"/>
              </a:spcBef>
              <a:spcAft>
                <a:spcPts val="0"/>
              </a:spcAft>
              <a:buClr>
                <a:srgbClr val="FFFFFF"/>
              </a:buClr>
              <a:buSzPts val="2600"/>
              <a:buNone/>
              <a:defRPr sz="2600">
                <a:solidFill>
                  <a:srgbClr val="FFFFFF"/>
                </a:solidFill>
              </a:defRPr>
            </a:lvl1pPr>
            <a:lvl2pPr lvl="1" rtl="0">
              <a:spcBef>
                <a:spcPts val="0"/>
              </a:spcBef>
              <a:spcAft>
                <a:spcPts val="0"/>
              </a:spcAft>
              <a:buClr>
                <a:srgbClr val="141B4D"/>
              </a:buClr>
              <a:buSzPts val="1800"/>
              <a:buNone/>
              <a:defRPr sz="1800">
                <a:solidFill>
                  <a:srgbClr val="141B4D"/>
                </a:solidFill>
              </a:defRPr>
            </a:lvl2pPr>
            <a:lvl3pPr lvl="2" rtl="0">
              <a:spcBef>
                <a:spcPts val="0"/>
              </a:spcBef>
              <a:spcAft>
                <a:spcPts val="0"/>
              </a:spcAft>
              <a:buClr>
                <a:srgbClr val="141B4D"/>
              </a:buClr>
              <a:buSzPts val="1800"/>
              <a:buNone/>
              <a:defRPr sz="1800">
                <a:solidFill>
                  <a:srgbClr val="141B4D"/>
                </a:solidFill>
              </a:defRPr>
            </a:lvl3pPr>
            <a:lvl4pPr lvl="3" rtl="0">
              <a:spcBef>
                <a:spcPts val="0"/>
              </a:spcBef>
              <a:spcAft>
                <a:spcPts val="0"/>
              </a:spcAft>
              <a:buClr>
                <a:srgbClr val="141B4D"/>
              </a:buClr>
              <a:buSzPts val="1800"/>
              <a:buNone/>
              <a:defRPr sz="1800">
                <a:solidFill>
                  <a:srgbClr val="141B4D"/>
                </a:solidFill>
              </a:defRPr>
            </a:lvl4pPr>
            <a:lvl5pPr lvl="4" rtl="0">
              <a:spcBef>
                <a:spcPts val="0"/>
              </a:spcBef>
              <a:spcAft>
                <a:spcPts val="0"/>
              </a:spcAft>
              <a:buClr>
                <a:srgbClr val="141B4D"/>
              </a:buClr>
              <a:buSzPts val="1800"/>
              <a:buNone/>
              <a:defRPr sz="1800">
                <a:solidFill>
                  <a:srgbClr val="141B4D"/>
                </a:solidFill>
              </a:defRPr>
            </a:lvl5pPr>
            <a:lvl6pPr lvl="5" rtl="0">
              <a:spcBef>
                <a:spcPts val="0"/>
              </a:spcBef>
              <a:spcAft>
                <a:spcPts val="0"/>
              </a:spcAft>
              <a:buClr>
                <a:srgbClr val="141B4D"/>
              </a:buClr>
              <a:buSzPts val="1800"/>
              <a:buNone/>
              <a:defRPr sz="1800">
                <a:solidFill>
                  <a:srgbClr val="141B4D"/>
                </a:solidFill>
              </a:defRPr>
            </a:lvl6pPr>
            <a:lvl7pPr lvl="6" rtl="0">
              <a:spcBef>
                <a:spcPts val="0"/>
              </a:spcBef>
              <a:spcAft>
                <a:spcPts val="0"/>
              </a:spcAft>
              <a:buClr>
                <a:srgbClr val="141B4D"/>
              </a:buClr>
              <a:buSzPts val="1800"/>
              <a:buNone/>
              <a:defRPr sz="1800">
                <a:solidFill>
                  <a:srgbClr val="141B4D"/>
                </a:solidFill>
              </a:defRPr>
            </a:lvl7pPr>
            <a:lvl8pPr lvl="7" rtl="0">
              <a:spcBef>
                <a:spcPts val="0"/>
              </a:spcBef>
              <a:spcAft>
                <a:spcPts val="0"/>
              </a:spcAft>
              <a:buClr>
                <a:srgbClr val="141B4D"/>
              </a:buClr>
              <a:buSzPts val="1800"/>
              <a:buNone/>
              <a:defRPr sz="1800">
                <a:solidFill>
                  <a:srgbClr val="141B4D"/>
                </a:solidFill>
              </a:defRPr>
            </a:lvl8pPr>
            <a:lvl9pPr lvl="8" rtl="0">
              <a:spcBef>
                <a:spcPts val="0"/>
              </a:spcBef>
              <a:spcAft>
                <a:spcPts val="0"/>
              </a:spcAft>
              <a:buClr>
                <a:srgbClr val="141B4D"/>
              </a:buClr>
              <a:buSzPts val="1800"/>
              <a:buNone/>
              <a:defRPr sz="1800">
                <a:solidFill>
                  <a:srgbClr val="141B4D"/>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 Blue 1 1 2">
  <p:cSld name="TITLE_ONLY_2_2_4_2">
    <p:spTree>
      <p:nvGrpSpPr>
        <p:cNvPr id="1" name="Shape 83"/>
        <p:cNvGrpSpPr/>
        <p:nvPr/>
      </p:nvGrpSpPr>
      <p:grpSpPr>
        <a:xfrm>
          <a:off x="0" y="0"/>
          <a:ext cx="0" cy="0"/>
          <a:chOff x="0" y="0"/>
          <a:chExt cx="0" cy="0"/>
        </a:xfrm>
      </p:grpSpPr>
      <p:sp>
        <p:nvSpPr>
          <p:cNvPr id="84" name="Google Shape;84;p1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85" name="Google Shape;85;p16"/>
          <p:cNvSpPr/>
          <p:nvPr/>
        </p:nvSpPr>
        <p:spPr>
          <a:xfrm>
            <a:off x="0" y="-7087"/>
            <a:ext cx="9144000" cy="522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 Blue 1 2 1">
  <p:cSld name="TITLE_ONLY_2_2_2_1">
    <p:spTree>
      <p:nvGrpSpPr>
        <p:cNvPr id="1" name="Shape 89"/>
        <p:cNvGrpSpPr/>
        <p:nvPr/>
      </p:nvGrpSpPr>
      <p:grpSpPr>
        <a:xfrm>
          <a:off x="0" y="0"/>
          <a:ext cx="0" cy="0"/>
          <a:chOff x="0" y="0"/>
          <a:chExt cx="0" cy="0"/>
        </a:xfrm>
      </p:grpSpPr>
      <p:sp>
        <p:nvSpPr>
          <p:cNvPr id="90" name="Google Shape;90;p1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91" name="Google Shape;91;p18"/>
          <p:cNvSpPr/>
          <p:nvPr/>
        </p:nvSpPr>
        <p:spPr>
          <a:xfrm>
            <a:off x="0" y="-7087"/>
            <a:ext cx="9144000" cy="522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 Blue 1 3">
  <p:cSld name="TITLE_ONLY_2_2_6">
    <p:spTree>
      <p:nvGrpSpPr>
        <p:cNvPr id="1" name="Shape 92"/>
        <p:cNvGrpSpPr/>
        <p:nvPr/>
      </p:nvGrpSpPr>
      <p:grpSpPr>
        <a:xfrm>
          <a:off x="0" y="0"/>
          <a:ext cx="0" cy="0"/>
          <a:chOff x="0" y="0"/>
          <a:chExt cx="0" cy="0"/>
        </a:xfrm>
      </p:grpSpPr>
      <p:sp>
        <p:nvSpPr>
          <p:cNvPr id="93" name="Google Shape;93;p19"/>
          <p:cNvSpPr/>
          <p:nvPr/>
        </p:nvSpPr>
        <p:spPr>
          <a:xfrm>
            <a:off x="0" y="-7087"/>
            <a:ext cx="9144000" cy="522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9"/>
          <p:cNvSpPr txBox="1">
            <a:spLocks noGrp="1"/>
          </p:cNvSpPr>
          <p:nvPr>
            <p:ph type="sldNum" idx="12"/>
          </p:nvPr>
        </p:nvSpPr>
        <p:spPr>
          <a:xfrm>
            <a:off x="8729550" y="4749900"/>
            <a:ext cx="342600" cy="393600"/>
          </a:xfrm>
          <a:prstGeom prst="rect">
            <a:avLst/>
          </a:prstGeom>
          <a:solidFill>
            <a:srgbClr val="444B78"/>
          </a:solidFill>
        </p:spPr>
        <p:txBody>
          <a:bodyPr spcFirstLastPara="1" wrap="square" lIns="91425" tIns="91425" rIns="91425" bIns="91425" anchor="ctr" anchorCtr="0">
            <a:noAutofit/>
          </a:bodyPr>
          <a:lstStyle>
            <a:lvl1pPr lvl="0" algn="ctr" rtl="0">
              <a:buNone/>
              <a:defRPr>
                <a:solidFill>
                  <a:srgbClr val="FFFFFF"/>
                </a:solidFill>
              </a:defRPr>
            </a:lvl1pPr>
            <a:lvl2pPr lvl="1" algn="ctr" rtl="0">
              <a:buNone/>
              <a:defRPr>
                <a:solidFill>
                  <a:srgbClr val="FFFFFF"/>
                </a:solidFill>
              </a:defRPr>
            </a:lvl2pPr>
            <a:lvl3pPr lvl="2" algn="ctr" rtl="0">
              <a:buNone/>
              <a:defRPr>
                <a:solidFill>
                  <a:srgbClr val="FFFFFF"/>
                </a:solidFill>
              </a:defRPr>
            </a:lvl3pPr>
            <a:lvl4pPr lvl="3" algn="ctr" rtl="0">
              <a:buNone/>
              <a:defRPr>
                <a:solidFill>
                  <a:srgbClr val="FFFFFF"/>
                </a:solidFill>
              </a:defRPr>
            </a:lvl4pPr>
            <a:lvl5pPr lvl="4" algn="ctr" rtl="0">
              <a:buNone/>
              <a:defRPr>
                <a:solidFill>
                  <a:srgbClr val="FFFFFF"/>
                </a:solidFill>
              </a:defRPr>
            </a:lvl5pPr>
            <a:lvl6pPr lvl="5" algn="ctr" rtl="0">
              <a:buNone/>
              <a:defRPr>
                <a:solidFill>
                  <a:srgbClr val="FFFFFF"/>
                </a:solidFill>
              </a:defRPr>
            </a:lvl6pPr>
            <a:lvl7pPr lvl="6" algn="ctr" rtl="0">
              <a:buNone/>
              <a:defRPr>
                <a:solidFill>
                  <a:srgbClr val="FFFFFF"/>
                </a:solidFill>
              </a:defRPr>
            </a:lvl7pPr>
            <a:lvl8pPr lvl="7" algn="ctr" rtl="0">
              <a:buNone/>
              <a:defRPr>
                <a:solidFill>
                  <a:srgbClr val="FFFFFF"/>
                </a:solidFill>
              </a:defRPr>
            </a:lvl8pPr>
            <a:lvl9pPr lvl="8" algn="ctr" rtl="0">
              <a:buNone/>
              <a:defRPr>
                <a:solidFill>
                  <a:srgbClr val="FFFFFF"/>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 Blue 1 3 1">
  <p:cSld name="TITLE_ONLY_2_2_6_1">
    <p:spTree>
      <p:nvGrpSpPr>
        <p:cNvPr id="1" name="Shape 95"/>
        <p:cNvGrpSpPr/>
        <p:nvPr/>
      </p:nvGrpSpPr>
      <p:grpSpPr>
        <a:xfrm>
          <a:off x="0" y="0"/>
          <a:ext cx="0" cy="0"/>
          <a:chOff x="0" y="0"/>
          <a:chExt cx="0" cy="0"/>
        </a:xfrm>
      </p:grpSpPr>
      <p:pic>
        <p:nvPicPr>
          <p:cNvPr id="96" name="Google Shape;96;p20"/>
          <p:cNvPicPr preferRelativeResize="0"/>
          <p:nvPr/>
        </p:nvPicPr>
        <p:blipFill rotWithShape="1">
          <a:blip r:embed="rId2">
            <a:alphaModFix amt="40000"/>
          </a:blip>
          <a:srcRect l="329" t="3375" r="-330" b="2329"/>
          <a:stretch/>
        </p:blipFill>
        <p:spPr>
          <a:xfrm rot="10800000">
            <a:off x="150" y="69425"/>
            <a:ext cx="9143698" cy="5074075"/>
          </a:xfrm>
          <a:prstGeom prst="rect">
            <a:avLst/>
          </a:prstGeom>
          <a:noFill/>
          <a:ln>
            <a:noFill/>
          </a:ln>
        </p:spPr>
      </p:pic>
      <p:sp>
        <p:nvSpPr>
          <p:cNvPr id="97" name="Google Shape;97;p20"/>
          <p:cNvSpPr/>
          <p:nvPr/>
        </p:nvSpPr>
        <p:spPr>
          <a:xfrm>
            <a:off x="0" y="-7087"/>
            <a:ext cx="9144000" cy="522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0"/>
          <p:cNvSpPr txBox="1">
            <a:spLocks noGrp="1"/>
          </p:cNvSpPr>
          <p:nvPr>
            <p:ph type="title"/>
          </p:nvPr>
        </p:nvSpPr>
        <p:spPr>
          <a:xfrm>
            <a:off x="-150" y="244950"/>
            <a:ext cx="9144000" cy="602700"/>
          </a:xfrm>
          <a:prstGeom prst="rect">
            <a:avLst/>
          </a:prstGeom>
        </p:spPr>
        <p:txBody>
          <a:bodyPr spcFirstLastPara="1" wrap="square" lIns="457200" tIns="91425" rIns="91425" bIns="91425" anchor="ctr" anchorCtr="0">
            <a:noAutofit/>
          </a:bodyPr>
          <a:lstStyle>
            <a:lvl1pPr lvl="0" rtl="0">
              <a:spcBef>
                <a:spcPts val="0"/>
              </a:spcBef>
              <a:spcAft>
                <a:spcPts val="0"/>
              </a:spcAft>
              <a:buClr>
                <a:srgbClr val="FFFFFF"/>
              </a:buClr>
              <a:buSzPts val="2600"/>
              <a:buNone/>
              <a:defRPr sz="2600">
                <a:solidFill>
                  <a:srgbClr val="FFFFFF"/>
                </a:solidFill>
              </a:defRPr>
            </a:lvl1pPr>
            <a:lvl2pPr lvl="1" rtl="0">
              <a:spcBef>
                <a:spcPts val="0"/>
              </a:spcBef>
              <a:spcAft>
                <a:spcPts val="0"/>
              </a:spcAft>
              <a:buClr>
                <a:srgbClr val="141B4D"/>
              </a:buClr>
              <a:buSzPts val="1800"/>
              <a:buNone/>
              <a:defRPr sz="1800">
                <a:solidFill>
                  <a:srgbClr val="141B4D"/>
                </a:solidFill>
              </a:defRPr>
            </a:lvl2pPr>
            <a:lvl3pPr lvl="2" rtl="0">
              <a:spcBef>
                <a:spcPts val="0"/>
              </a:spcBef>
              <a:spcAft>
                <a:spcPts val="0"/>
              </a:spcAft>
              <a:buClr>
                <a:srgbClr val="141B4D"/>
              </a:buClr>
              <a:buSzPts val="1800"/>
              <a:buNone/>
              <a:defRPr sz="1800">
                <a:solidFill>
                  <a:srgbClr val="141B4D"/>
                </a:solidFill>
              </a:defRPr>
            </a:lvl3pPr>
            <a:lvl4pPr lvl="3" rtl="0">
              <a:spcBef>
                <a:spcPts val="0"/>
              </a:spcBef>
              <a:spcAft>
                <a:spcPts val="0"/>
              </a:spcAft>
              <a:buClr>
                <a:srgbClr val="141B4D"/>
              </a:buClr>
              <a:buSzPts val="1800"/>
              <a:buNone/>
              <a:defRPr sz="1800">
                <a:solidFill>
                  <a:srgbClr val="141B4D"/>
                </a:solidFill>
              </a:defRPr>
            </a:lvl4pPr>
            <a:lvl5pPr lvl="4" rtl="0">
              <a:spcBef>
                <a:spcPts val="0"/>
              </a:spcBef>
              <a:spcAft>
                <a:spcPts val="0"/>
              </a:spcAft>
              <a:buClr>
                <a:srgbClr val="141B4D"/>
              </a:buClr>
              <a:buSzPts val="1800"/>
              <a:buNone/>
              <a:defRPr sz="1800">
                <a:solidFill>
                  <a:srgbClr val="141B4D"/>
                </a:solidFill>
              </a:defRPr>
            </a:lvl5pPr>
            <a:lvl6pPr lvl="5" rtl="0">
              <a:spcBef>
                <a:spcPts val="0"/>
              </a:spcBef>
              <a:spcAft>
                <a:spcPts val="0"/>
              </a:spcAft>
              <a:buClr>
                <a:srgbClr val="141B4D"/>
              </a:buClr>
              <a:buSzPts val="1800"/>
              <a:buNone/>
              <a:defRPr sz="1800">
                <a:solidFill>
                  <a:srgbClr val="141B4D"/>
                </a:solidFill>
              </a:defRPr>
            </a:lvl6pPr>
            <a:lvl7pPr lvl="6" rtl="0">
              <a:spcBef>
                <a:spcPts val="0"/>
              </a:spcBef>
              <a:spcAft>
                <a:spcPts val="0"/>
              </a:spcAft>
              <a:buClr>
                <a:srgbClr val="141B4D"/>
              </a:buClr>
              <a:buSzPts val="1800"/>
              <a:buNone/>
              <a:defRPr sz="1800">
                <a:solidFill>
                  <a:srgbClr val="141B4D"/>
                </a:solidFill>
              </a:defRPr>
            </a:lvl7pPr>
            <a:lvl8pPr lvl="7" rtl="0">
              <a:spcBef>
                <a:spcPts val="0"/>
              </a:spcBef>
              <a:spcAft>
                <a:spcPts val="0"/>
              </a:spcAft>
              <a:buClr>
                <a:srgbClr val="141B4D"/>
              </a:buClr>
              <a:buSzPts val="1800"/>
              <a:buNone/>
              <a:defRPr sz="1800">
                <a:solidFill>
                  <a:srgbClr val="141B4D"/>
                </a:solidFill>
              </a:defRPr>
            </a:lvl8pPr>
            <a:lvl9pPr lvl="8" rtl="0">
              <a:spcBef>
                <a:spcPts val="0"/>
              </a:spcBef>
              <a:spcAft>
                <a:spcPts val="0"/>
              </a:spcAft>
              <a:buClr>
                <a:srgbClr val="141B4D"/>
              </a:buClr>
              <a:buSzPts val="1800"/>
              <a:buNone/>
              <a:defRPr sz="1800">
                <a:solidFill>
                  <a:srgbClr val="141B4D"/>
                </a:solidFill>
              </a:defRPr>
            </a:lvl9pPr>
          </a:lstStyle>
          <a:p>
            <a:endParaRPr/>
          </a:p>
        </p:txBody>
      </p:sp>
      <p:sp>
        <p:nvSpPr>
          <p:cNvPr id="99" name="Google Shape;99;p20"/>
          <p:cNvSpPr txBox="1">
            <a:spLocks noGrp="1"/>
          </p:cNvSpPr>
          <p:nvPr>
            <p:ph type="sldNum" idx="12"/>
          </p:nvPr>
        </p:nvSpPr>
        <p:spPr>
          <a:xfrm>
            <a:off x="8700950" y="4749900"/>
            <a:ext cx="371100" cy="393600"/>
          </a:xfrm>
          <a:prstGeom prst="rect">
            <a:avLst/>
          </a:prstGeom>
          <a:solidFill>
            <a:srgbClr val="444B78"/>
          </a:solidFill>
        </p:spPr>
        <p:txBody>
          <a:bodyPr spcFirstLastPara="1" wrap="square" lIns="91425" tIns="91425" rIns="91425" bIns="91425" anchor="ctr" anchorCtr="0">
            <a:noAutofit/>
          </a:bodyPr>
          <a:lstStyle>
            <a:lvl1pPr lvl="0" algn="ctr" rtl="0">
              <a:buNone/>
              <a:defRPr sz="1000">
                <a:solidFill>
                  <a:srgbClr val="B3C1D6"/>
                </a:solidFill>
                <a:latin typeface="Roboto"/>
                <a:ea typeface="Roboto"/>
                <a:cs typeface="Roboto"/>
                <a:sym typeface="Roboto"/>
              </a:defRPr>
            </a:lvl1pPr>
            <a:lvl2pPr lvl="1" algn="ctr" rtl="0">
              <a:buNone/>
              <a:defRPr sz="1000">
                <a:solidFill>
                  <a:srgbClr val="B3C1D6"/>
                </a:solidFill>
                <a:latin typeface="Roboto"/>
                <a:ea typeface="Roboto"/>
                <a:cs typeface="Roboto"/>
                <a:sym typeface="Roboto"/>
              </a:defRPr>
            </a:lvl2pPr>
            <a:lvl3pPr lvl="2" algn="ctr" rtl="0">
              <a:buNone/>
              <a:defRPr sz="1000">
                <a:solidFill>
                  <a:srgbClr val="B3C1D6"/>
                </a:solidFill>
                <a:latin typeface="Roboto"/>
                <a:ea typeface="Roboto"/>
                <a:cs typeface="Roboto"/>
                <a:sym typeface="Roboto"/>
              </a:defRPr>
            </a:lvl3pPr>
            <a:lvl4pPr lvl="3" algn="ctr" rtl="0">
              <a:buNone/>
              <a:defRPr sz="1000">
                <a:solidFill>
                  <a:srgbClr val="B3C1D6"/>
                </a:solidFill>
                <a:latin typeface="Roboto"/>
                <a:ea typeface="Roboto"/>
                <a:cs typeface="Roboto"/>
                <a:sym typeface="Roboto"/>
              </a:defRPr>
            </a:lvl4pPr>
            <a:lvl5pPr lvl="4" algn="ctr" rtl="0">
              <a:buNone/>
              <a:defRPr sz="1000">
                <a:solidFill>
                  <a:srgbClr val="B3C1D6"/>
                </a:solidFill>
                <a:latin typeface="Roboto"/>
                <a:ea typeface="Roboto"/>
                <a:cs typeface="Roboto"/>
                <a:sym typeface="Roboto"/>
              </a:defRPr>
            </a:lvl5pPr>
            <a:lvl6pPr lvl="5" algn="ctr" rtl="0">
              <a:buNone/>
              <a:defRPr sz="1000">
                <a:solidFill>
                  <a:srgbClr val="B3C1D6"/>
                </a:solidFill>
                <a:latin typeface="Roboto"/>
                <a:ea typeface="Roboto"/>
                <a:cs typeface="Roboto"/>
                <a:sym typeface="Roboto"/>
              </a:defRPr>
            </a:lvl6pPr>
            <a:lvl7pPr lvl="6" algn="ctr" rtl="0">
              <a:buNone/>
              <a:defRPr sz="1000">
                <a:solidFill>
                  <a:srgbClr val="B3C1D6"/>
                </a:solidFill>
                <a:latin typeface="Roboto"/>
                <a:ea typeface="Roboto"/>
                <a:cs typeface="Roboto"/>
                <a:sym typeface="Roboto"/>
              </a:defRPr>
            </a:lvl7pPr>
            <a:lvl8pPr lvl="7" algn="ctr" rtl="0">
              <a:buNone/>
              <a:defRPr sz="1000">
                <a:solidFill>
                  <a:srgbClr val="B3C1D6"/>
                </a:solidFill>
                <a:latin typeface="Roboto"/>
                <a:ea typeface="Roboto"/>
                <a:cs typeface="Roboto"/>
                <a:sym typeface="Roboto"/>
              </a:defRPr>
            </a:lvl8pPr>
            <a:lvl9pPr lvl="8" algn="ctr" rtl="0">
              <a:buNone/>
              <a:defRPr sz="1000">
                <a:solidFill>
                  <a:srgbClr val="B3C1D6"/>
                </a:solidFill>
                <a:latin typeface="Roboto"/>
                <a:ea typeface="Roboto"/>
                <a:cs typeface="Roboto"/>
                <a:sym typeface="Roboto"/>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 Blue 1 1 3">
  <p:cSld name="TITLE_ONLY_2_2_1">
    <p:spTree>
      <p:nvGrpSpPr>
        <p:cNvPr id="1" name="Shape 100"/>
        <p:cNvGrpSpPr/>
        <p:nvPr/>
      </p:nvGrpSpPr>
      <p:grpSpPr>
        <a:xfrm>
          <a:off x="0" y="0"/>
          <a:ext cx="0" cy="0"/>
          <a:chOff x="0" y="0"/>
          <a:chExt cx="0" cy="0"/>
        </a:xfrm>
      </p:grpSpPr>
      <p:sp>
        <p:nvSpPr>
          <p:cNvPr id="101" name="Google Shape;101;p21"/>
          <p:cNvSpPr/>
          <p:nvPr/>
        </p:nvSpPr>
        <p:spPr>
          <a:xfrm>
            <a:off x="0" y="-7087"/>
            <a:ext cx="9144000" cy="522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1"/>
          <p:cNvSpPr txBox="1">
            <a:spLocks noGrp="1"/>
          </p:cNvSpPr>
          <p:nvPr>
            <p:ph type="title"/>
          </p:nvPr>
        </p:nvSpPr>
        <p:spPr>
          <a:xfrm>
            <a:off x="-150" y="244950"/>
            <a:ext cx="9144000" cy="602700"/>
          </a:xfrm>
          <a:prstGeom prst="rect">
            <a:avLst/>
          </a:prstGeom>
        </p:spPr>
        <p:txBody>
          <a:bodyPr spcFirstLastPara="1" wrap="square" lIns="457200" tIns="91425" rIns="91425" bIns="91425" anchor="ctr" anchorCtr="0">
            <a:noAutofit/>
          </a:bodyPr>
          <a:lstStyle>
            <a:lvl1pPr lvl="0" rtl="0">
              <a:spcBef>
                <a:spcPts val="0"/>
              </a:spcBef>
              <a:spcAft>
                <a:spcPts val="0"/>
              </a:spcAft>
              <a:buClr>
                <a:srgbClr val="FFFFFF"/>
              </a:buClr>
              <a:buSzPts val="2600"/>
              <a:buNone/>
              <a:defRPr sz="2600">
                <a:solidFill>
                  <a:srgbClr val="FFFFFF"/>
                </a:solidFill>
              </a:defRPr>
            </a:lvl1pPr>
            <a:lvl2pPr lvl="1" rtl="0">
              <a:spcBef>
                <a:spcPts val="0"/>
              </a:spcBef>
              <a:spcAft>
                <a:spcPts val="0"/>
              </a:spcAft>
              <a:buClr>
                <a:srgbClr val="141B4D"/>
              </a:buClr>
              <a:buSzPts val="1800"/>
              <a:buNone/>
              <a:defRPr sz="1800">
                <a:solidFill>
                  <a:srgbClr val="141B4D"/>
                </a:solidFill>
              </a:defRPr>
            </a:lvl2pPr>
            <a:lvl3pPr lvl="2" rtl="0">
              <a:spcBef>
                <a:spcPts val="0"/>
              </a:spcBef>
              <a:spcAft>
                <a:spcPts val="0"/>
              </a:spcAft>
              <a:buClr>
                <a:srgbClr val="141B4D"/>
              </a:buClr>
              <a:buSzPts val="1800"/>
              <a:buNone/>
              <a:defRPr sz="1800">
                <a:solidFill>
                  <a:srgbClr val="141B4D"/>
                </a:solidFill>
              </a:defRPr>
            </a:lvl3pPr>
            <a:lvl4pPr lvl="3" rtl="0">
              <a:spcBef>
                <a:spcPts val="0"/>
              </a:spcBef>
              <a:spcAft>
                <a:spcPts val="0"/>
              </a:spcAft>
              <a:buClr>
                <a:srgbClr val="141B4D"/>
              </a:buClr>
              <a:buSzPts val="1800"/>
              <a:buNone/>
              <a:defRPr sz="1800">
                <a:solidFill>
                  <a:srgbClr val="141B4D"/>
                </a:solidFill>
              </a:defRPr>
            </a:lvl4pPr>
            <a:lvl5pPr lvl="4" rtl="0">
              <a:spcBef>
                <a:spcPts val="0"/>
              </a:spcBef>
              <a:spcAft>
                <a:spcPts val="0"/>
              </a:spcAft>
              <a:buClr>
                <a:srgbClr val="141B4D"/>
              </a:buClr>
              <a:buSzPts val="1800"/>
              <a:buNone/>
              <a:defRPr sz="1800">
                <a:solidFill>
                  <a:srgbClr val="141B4D"/>
                </a:solidFill>
              </a:defRPr>
            </a:lvl5pPr>
            <a:lvl6pPr lvl="5" rtl="0">
              <a:spcBef>
                <a:spcPts val="0"/>
              </a:spcBef>
              <a:spcAft>
                <a:spcPts val="0"/>
              </a:spcAft>
              <a:buClr>
                <a:srgbClr val="141B4D"/>
              </a:buClr>
              <a:buSzPts val="1800"/>
              <a:buNone/>
              <a:defRPr sz="1800">
                <a:solidFill>
                  <a:srgbClr val="141B4D"/>
                </a:solidFill>
              </a:defRPr>
            </a:lvl6pPr>
            <a:lvl7pPr lvl="6" rtl="0">
              <a:spcBef>
                <a:spcPts val="0"/>
              </a:spcBef>
              <a:spcAft>
                <a:spcPts val="0"/>
              </a:spcAft>
              <a:buClr>
                <a:srgbClr val="141B4D"/>
              </a:buClr>
              <a:buSzPts val="1800"/>
              <a:buNone/>
              <a:defRPr sz="1800">
                <a:solidFill>
                  <a:srgbClr val="141B4D"/>
                </a:solidFill>
              </a:defRPr>
            </a:lvl7pPr>
            <a:lvl8pPr lvl="7" rtl="0">
              <a:spcBef>
                <a:spcPts val="0"/>
              </a:spcBef>
              <a:spcAft>
                <a:spcPts val="0"/>
              </a:spcAft>
              <a:buClr>
                <a:srgbClr val="141B4D"/>
              </a:buClr>
              <a:buSzPts val="1800"/>
              <a:buNone/>
              <a:defRPr sz="1800">
                <a:solidFill>
                  <a:srgbClr val="141B4D"/>
                </a:solidFill>
              </a:defRPr>
            </a:lvl8pPr>
            <a:lvl9pPr lvl="8" rtl="0">
              <a:spcBef>
                <a:spcPts val="0"/>
              </a:spcBef>
              <a:spcAft>
                <a:spcPts val="0"/>
              </a:spcAft>
              <a:buClr>
                <a:srgbClr val="141B4D"/>
              </a:buClr>
              <a:buSzPts val="1800"/>
              <a:buNone/>
              <a:defRPr sz="1800">
                <a:solidFill>
                  <a:srgbClr val="141B4D"/>
                </a:solidFill>
              </a:defRPr>
            </a:lvl9pPr>
          </a:lstStyle>
          <a:p>
            <a:endParaRPr/>
          </a:p>
        </p:txBody>
      </p:sp>
      <p:sp>
        <p:nvSpPr>
          <p:cNvPr id="103" name="Google Shape;103;p21"/>
          <p:cNvSpPr txBox="1">
            <a:spLocks noGrp="1"/>
          </p:cNvSpPr>
          <p:nvPr>
            <p:ph type="sldNum" idx="12"/>
          </p:nvPr>
        </p:nvSpPr>
        <p:spPr>
          <a:xfrm>
            <a:off x="8700950" y="4749900"/>
            <a:ext cx="371100" cy="393600"/>
          </a:xfrm>
          <a:prstGeom prst="rect">
            <a:avLst/>
          </a:prstGeom>
          <a:solidFill>
            <a:srgbClr val="444B78"/>
          </a:solidFill>
        </p:spPr>
        <p:txBody>
          <a:bodyPr spcFirstLastPara="1" wrap="square" lIns="91425" tIns="91425" rIns="91425" bIns="91425" anchor="ctr" anchorCtr="0">
            <a:noAutofit/>
          </a:bodyPr>
          <a:lstStyle>
            <a:lvl1pPr lvl="0" algn="ctr" rtl="0">
              <a:buNone/>
              <a:defRPr sz="1000">
                <a:solidFill>
                  <a:srgbClr val="B3C1D6"/>
                </a:solidFill>
                <a:latin typeface="Roboto"/>
                <a:ea typeface="Roboto"/>
                <a:cs typeface="Roboto"/>
                <a:sym typeface="Roboto"/>
              </a:defRPr>
            </a:lvl1pPr>
            <a:lvl2pPr lvl="1" algn="ctr" rtl="0">
              <a:buNone/>
              <a:defRPr sz="1000">
                <a:solidFill>
                  <a:srgbClr val="B3C1D6"/>
                </a:solidFill>
                <a:latin typeface="Roboto"/>
                <a:ea typeface="Roboto"/>
                <a:cs typeface="Roboto"/>
                <a:sym typeface="Roboto"/>
              </a:defRPr>
            </a:lvl2pPr>
            <a:lvl3pPr lvl="2" algn="ctr" rtl="0">
              <a:buNone/>
              <a:defRPr sz="1000">
                <a:solidFill>
                  <a:srgbClr val="B3C1D6"/>
                </a:solidFill>
                <a:latin typeface="Roboto"/>
                <a:ea typeface="Roboto"/>
                <a:cs typeface="Roboto"/>
                <a:sym typeface="Roboto"/>
              </a:defRPr>
            </a:lvl3pPr>
            <a:lvl4pPr lvl="3" algn="ctr" rtl="0">
              <a:buNone/>
              <a:defRPr sz="1000">
                <a:solidFill>
                  <a:srgbClr val="B3C1D6"/>
                </a:solidFill>
                <a:latin typeface="Roboto"/>
                <a:ea typeface="Roboto"/>
                <a:cs typeface="Roboto"/>
                <a:sym typeface="Roboto"/>
              </a:defRPr>
            </a:lvl4pPr>
            <a:lvl5pPr lvl="4" algn="ctr" rtl="0">
              <a:buNone/>
              <a:defRPr sz="1000">
                <a:solidFill>
                  <a:srgbClr val="B3C1D6"/>
                </a:solidFill>
                <a:latin typeface="Roboto"/>
                <a:ea typeface="Roboto"/>
                <a:cs typeface="Roboto"/>
                <a:sym typeface="Roboto"/>
              </a:defRPr>
            </a:lvl5pPr>
            <a:lvl6pPr lvl="5" algn="ctr" rtl="0">
              <a:buNone/>
              <a:defRPr sz="1000">
                <a:solidFill>
                  <a:srgbClr val="B3C1D6"/>
                </a:solidFill>
                <a:latin typeface="Roboto"/>
                <a:ea typeface="Roboto"/>
                <a:cs typeface="Roboto"/>
                <a:sym typeface="Roboto"/>
              </a:defRPr>
            </a:lvl6pPr>
            <a:lvl7pPr lvl="6" algn="ctr" rtl="0">
              <a:buNone/>
              <a:defRPr sz="1000">
                <a:solidFill>
                  <a:srgbClr val="B3C1D6"/>
                </a:solidFill>
                <a:latin typeface="Roboto"/>
                <a:ea typeface="Roboto"/>
                <a:cs typeface="Roboto"/>
                <a:sym typeface="Roboto"/>
              </a:defRPr>
            </a:lvl7pPr>
            <a:lvl8pPr lvl="7" algn="ctr" rtl="0">
              <a:buNone/>
              <a:defRPr sz="1000">
                <a:solidFill>
                  <a:srgbClr val="B3C1D6"/>
                </a:solidFill>
                <a:latin typeface="Roboto"/>
                <a:ea typeface="Roboto"/>
                <a:cs typeface="Roboto"/>
                <a:sym typeface="Roboto"/>
              </a:defRPr>
            </a:lvl8pPr>
            <a:lvl9pPr lvl="8" algn="ctr" rtl="0">
              <a:buNone/>
              <a:defRPr sz="1000">
                <a:solidFill>
                  <a:srgbClr val="B3C1D6"/>
                </a:solidFill>
                <a:latin typeface="Roboto"/>
                <a:ea typeface="Roboto"/>
                <a:cs typeface="Roboto"/>
                <a:sym typeface="Roboto"/>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 Blue 1 4">
  <p:cSld name="TITLE_ONLY_2_2_7">
    <p:spTree>
      <p:nvGrpSpPr>
        <p:cNvPr id="1" name="Shape 104"/>
        <p:cNvGrpSpPr/>
        <p:nvPr/>
      </p:nvGrpSpPr>
      <p:grpSpPr>
        <a:xfrm>
          <a:off x="0" y="0"/>
          <a:ext cx="0" cy="0"/>
          <a:chOff x="0" y="0"/>
          <a:chExt cx="0" cy="0"/>
        </a:xfrm>
      </p:grpSpPr>
      <p:sp>
        <p:nvSpPr>
          <p:cNvPr id="105" name="Google Shape;105;p2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06" name="Google Shape;106;p22"/>
          <p:cNvSpPr/>
          <p:nvPr/>
        </p:nvSpPr>
        <p:spPr>
          <a:xfrm>
            <a:off x="0" y="-7087"/>
            <a:ext cx="9144000" cy="522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460950" y="1684350"/>
            <a:ext cx="8222100" cy="10128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8" name="Google Shape;18;p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
        <p:nvSpPr>
          <p:cNvPr id="19" name="Google Shape;19;p3"/>
          <p:cNvSpPr/>
          <p:nvPr/>
        </p:nvSpPr>
        <p:spPr>
          <a:xfrm>
            <a:off x="0" y="0"/>
            <a:ext cx="9144000" cy="522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 name="Google Shape;20;p3"/>
          <p:cNvPicPr preferRelativeResize="0"/>
          <p:nvPr/>
        </p:nvPicPr>
        <p:blipFill>
          <a:blip r:embed="rId2">
            <a:alphaModFix amt="6000"/>
          </a:blip>
          <a:stretch>
            <a:fillRect/>
          </a:stretch>
        </p:blipFill>
        <p:spPr>
          <a:xfrm>
            <a:off x="6495177" y="450350"/>
            <a:ext cx="3335726" cy="4242800"/>
          </a:xfrm>
          <a:prstGeom prst="rect">
            <a:avLst/>
          </a:prstGeom>
          <a:noFill/>
          <a:ln>
            <a:noFill/>
          </a:ln>
        </p:spPr>
      </p:pic>
      <p:sp>
        <p:nvSpPr>
          <p:cNvPr id="21" name="Google Shape;21;p3"/>
          <p:cNvSpPr txBox="1">
            <a:spLocks noGrp="1"/>
          </p:cNvSpPr>
          <p:nvPr>
            <p:ph type="subTitle" idx="1"/>
          </p:nvPr>
        </p:nvSpPr>
        <p:spPr>
          <a:xfrm>
            <a:off x="460950" y="2601850"/>
            <a:ext cx="8221800" cy="570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66B2E1"/>
              </a:buClr>
              <a:buSzPts val="2100"/>
              <a:buNone/>
              <a:defRPr sz="2100">
                <a:solidFill>
                  <a:srgbClr val="66B2E1"/>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 Blue 1 2 2">
  <p:cSld name="TITLE_ONLY_2_2_2_2">
    <p:spTree>
      <p:nvGrpSpPr>
        <p:cNvPr id="1" name="Shape 107"/>
        <p:cNvGrpSpPr/>
        <p:nvPr/>
      </p:nvGrpSpPr>
      <p:grpSpPr>
        <a:xfrm>
          <a:off x="0" y="0"/>
          <a:ext cx="0" cy="0"/>
          <a:chOff x="0" y="0"/>
          <a:chExt cx="0" cy="0"/>
        </a:xfrm>
      </p:grpSpPr>
      <p:sp>
        <p:nvSpPr>
          <p:cNvPr id="108" name="Google Shape;108;p2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09" name="Google Shape;109;p23"/>
          <p:cNvSpPr/>
          <p:nvPr/>
        </p:nvSpPr>
        <p:spPr>
          <a:xfrm>
            <a:off x="0" y="-7087"/>
            <a:ext cx="9144000" cy="522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110"/>
        <p:cNvGrpSpPr/>
        <p:nvPr/>
      </p:nvGrpSpPr>
      <p:grpSpPr>
        <a:xfrm>
          <a:off x="0" y="0"/>
          <a:ext cx="0" cy="0"/>
          <a:chOff x="0" y="0"/>
          <a:chExt cx="0" cy="0"/>
        </a:xfrm>
      </p:grpSpPr>
      <p:sp>
        <p:nvSpPr>
          <p:cNvPr id="111" name="Google Shape;111;p2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12" name="Google Shape;112;p24"/>
          <p:cNvSpPr txBox="1">
            <a:spLocks noGrp="1"/>
          </p:cNvSpPr>
          <p:nvPr>
            <p:ph type="title"/>
          </p:nvPr>
        </p:nvSpPr>
        <p:spPr>
          <a:xfrm>
            <a:off x="-150" y="92550"/>
            <a:ext cx="9144000" cy="602700"/>
          </a:xfrm>
          <a:prstGeom prst="rect">
            <a:avLst/>
          </a:prstGeom>
        </p:spPr>
        <p:txBody>
          <a:bodyPr spcFirstLastPara="1" wrap="square" lIns="457200" tIns="91425" rIns="91425" bIns="91425" anchor="ctr" anchorCtr="0">
            <a:noAutofit/>
          </a:bodyPr>
          <a:lstStyle>
            <a:lvl1pPr lvl="0" rtl="0">
              <a:spcBef>
                <a:spcPts val="0"/>
              </a:spcBef>
              <a:spcAft>
                <a:spcPts val="0"/>
              </a:spcAft>
              <a:buClr>
                <a:srgbClr val="FFFFFF"/>
              </a:buClr>
              <a:buSzPts val="2600"/>
              <a:buNone/>
              <a:defRPr sz="2600">
                <a:solidFill>
                  <a:srgbClr val="FFFFFF"/>
                </a:solidFill>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13" name="Google Shape;113;p24"/>
          <p:cNvSpPr/>
          <p:nvPr/>
        </p:nvSpPr>
        <p:spPr>
          <a:xfrm>
            <a:off x="0" y="-4"/>
            <a:ext cx="9144000" cy="522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4" name="Google Shape;114;p24"/>
          <p:cNvPicPr preferRelativeResize="0"/>
          <p:nvPr/>
        </p:nvPicPr>
        <p:blipFill>
          <a:blip r:embed="rId2">
            <a:alphaModFix amt="6000"/>
          </a:blip>
          <a:stretch>
            <a:fillRect/>
          </a:stretch>
        </p:blipFill>
        <p:spPr>
          <a:xfrm>
            <a:off x="6495177" y="450350"/>
            <a:ext cx="3335726" cy="424280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 Blue 1 1 1 1">
  <p:cSld name="TITLE_ONLY_2_2_1_1_1_2">
    <p:spTree>
      <p:nvGrpSpPr>
        <p:cNvPr id="1" name="Shape 115"/>
        <p:cNvGrpSpPr/>
        <p:nvPr/>
      </p:nvGrpSpPr>
      <p:grpSpPr>
        <a:xfrm>
          <a:off x="0" y="0"/>
          <a:ext cx="0" cy="0"/>
          <a:chOff x="0" y="0"/>
          <a:chExt cx="0" cy="0"/>
        </a:xfrm>
      </p:grpSpPr>
      <p:pic>
        <p:nvPicPr>
          <p:cNvPr id="116" name="Google Shape;116;p25"/>
          <p:cNvPicPr preferRelativeResize="0"/>
          <p:nvPr/>
        </p:nvPicPr>
        <p:blipFill rotWithShape="1">
          <a:blip r:embed="rId2">
            <a:alphaModFix amt="40000"/>
          </a:blip>
          <a:srcRect l="329" t="3375" r="-330" b="2329"/>
          <a:stretch/>
        </p:blipFill>
        <p:spPr>
          <a:xfrm rot="10800000">
            <a:off x="150" y="69425"/>
            <a:ext cx="9143698" cy="5074075"/>
          </a:xfrm>
          <a:prstGeom prst="rect">
            <a:avLst/>
          </a:prstGeom>
          <a:noFill/>
          <a:ln>
            <a:noFill/>
          </a:ln>
        </p:spPr>
      </p:pic>
      <p:sp>
        <p:nvSpPr>
          <p:cNvPr id="117" name="Google Shape;117;p2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18" name="Google Shape;118;p25"/>
          <p:cNvSpPr/>
          <p:nvPr/>
        </p:nvSpPr>
        <p:spPr>
          <a:xfrm>
            <a:off x="0" y="-5929"/>
            <a:ext cx="54900" cy="51435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5"/>
          <p:cNvSpPr txBox="1">
            <a:spLocks noGrp="1"/>
          </p:cNvSpPr>
          <p:nvPr>
            <p:ph type="title"/>
          </p:nvPr>
        </p:nvSpPr>
        <p:spPr>
          <a:xfrm>
            <a:off x="226075" y="0"/>
            <a:ext cx="1826700" cy="5143500"/>
          </a:xfrm>
          <a:prstGeom prst="rect">
            <a:avLst/>
          </a:prstGeom>
        </p:spPr>
        <p:txBody>
          <a:bodyPr spcFirstLastPara="1" wrap="square" lIns="91425" tIns="914400" rIns="91425" bIns="91425" anchor="t" anchorCtr="0">
            <a:noAutofit/>
          </a:bodyPr>
          <a:lstStyle>
            <a:lvl1pPr lvl="0" rtl="0">
              <a:spcBef>
                <a:spcPts val="0"/>
              </a:spcBef>
              <a:spcAft>
                <a:spcPts val="0"/>
              </a:spcAft>
              <a:buClr>
                <a:srgbClr val="FFFFFF"/>
              </a:buClr>
              <a:buSzPts val="2600"/>
              <a:buNone/>
              <a:defRPr sz="2600">
                <a:solidFill>
                  <a:srgbClr val="FFFFFF"/>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 Blue 1 2 1 1">
  <p:cSld name="TITLE_ONLY_2_2_2">
    <p:spTree>
      <p:nvGrpSpPr>
        <p:cNvPr id="1" name="Shape 120"/>
        <p:cNvGrpSpPr/>
        <p:nvPr/>
      </p:nvGrpSpPr>
      <p:grpSpPr>
        <a:xfrm>
          <a:off x="0" y="0"/>
          <a:ext cx="0" cy="0"/>
          <a:chOff x="0" y="0"/>
          <a:chExt cx="0" cy="0"/>
        </a:xfrm>
      </p:grpSpPr>
      <p:sp>
        <p:nvSpPr>
          <p:cNvPr id="121" name="Google Shape;121;p2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22" name="Google Shape;122;p26"/>
          <p:cNvSpPr/>
          <p:nvPr/>
        </p:nvSpPr>
        <p:spPr>
          <a:xfrm>
            <a:off x="0" y="-7087"/>
            <a:ext cx="9144000" cy="522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 Blue 1 1">
  <p:cSld name="Blank - Blue 1 1">
    <p:spTree>
      <p:nvGrpSpPr>
        <p:cNvPr id="1" name="Shape 73"/>
        <p:cNvGrpSpPr/>
        <p:nvPr/>
      </p:nvGrpSpPr>
      <p:grpSpPr>
        <a:xfrm>
          <a:off x="0" y="0"/>
          <a:ext cx="0" cy="0"/>
          <a:chOff x="0" y="0"/>
          <a:chExt cx="0" cy="0"/>
        </a:xfrm>
      </p:grpSpPr>
      <p:sp>
        <p:nvSpPr>
          <p:cNvPr id="74" name="Google Shape;74;p1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75" name="Google Shape;75;p14"/>
          <p:cNvSpPr/>
          <p:nvPr/>
        </p:nvSpPr>
        <p:spPr>
          <a:xfrm>
            <a:off x="0" y="-7087"/>
            <a:ext cx="9144000" cy="52200"/>
          </a:xfrm>
          <a:prstGeom prst="rect">
            <a:avLst/>
          </a:prstGeom>
          <a:solidFill>
            <a:srgbClr val="CC00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6" name="Google Shape;76;p14"/>
          <p:cNvPicPr preferRelativeResize="0"/>
          <p:nvPr/>
        </p:nvPicPr>
        <p:blipFill rotWithShape="1">
          <a:blip r:embed="rId2">
            <a:alphaModFix amt="40000"/>
          </a:blip>
          <a:srcRect l="329" t="3375" r="-330" b="2329"/>
          <a:stretch/>
        </p:blipFill>
        <p:spPr>
          <a:xfrm rot="10800000">
            <a:off x="302" y="782933"/>
            <a:ext cx="9143698" cy="5074075"/>
          </a:xfrm>
          <a:prstGeom prst="rect">
            <a:avLst/>
          </a:prstGeom>
          <a:noFill/>
          <a:ln>
            <a:noFill/>
          </a:ln>
        </p:spPr>
      </p:pic>
      <p:sp>
        <p:nvSpPr>
          <p:cNvPr id="77" name="Google Shape;77;p14"/>
          <p:cNvSpPr txBox="1">
            <a:spLocks noGrp="1"/>
          </p:cNvSpPr>
          <p:nvPr>
            <p:ph type="title"/>
          </p:nvPr>
        </p:nvSpPr>
        <p:spPr>
          <a:xfrm>
            <a:off x="-150" y="244950"/>
            <a:ext cx="9144000" cy="602700"/>
          </a:xfrm>
          <a:prstGeom prst="rect">
            <a:avLst/>
          </a:prstGeom>
        </p:spPr>
        <p:txBody>
          <a:bodyPr spcFirstLastPara="1" wrap="square" lIns="457200" tIns="91425" rIns="91425" bIns="91425" anchor="ctr" anchorCtr="0">
            <a:noAutofit/>
          </a:bodyPr>
          <a:lstStyle>
            <a:lvl1pPr lvl="0" rtl="0">
              <a:spcBef>
                <a:spcPts val="0"/>
              </a:spcBef>
              <a:spcAft>
                <a:spcPts val="0"/>
              </a:spcAft>
              <a:buClr>
                <a:srgbClr val="FFFFFF"/>
              </a:buClr>
              <a:buSzPts val="2600"/>
              <a:buNone/>
              <a:defRPr sz="2600">
                <a:solidFill>
                  <a:srgbClr val="FFFFFF"/>
                </a:solidFill>
              </a:defRPr>
            </a:lvl1pPr>
            <a:lvl2pPr lvl="1" rtl="0">
              <a:spcBef>
                <a:spcPts val="0"/>
              </a:spcBef>
              <a:spcAft>
                <a:spcPts val="0"/>
              </a:spcAft>
              <a:buClr>
                <a:srgbClr val="141B4D"/>
              </a:buClr>
              <a:buSzPts val="1800"/>
              <a:buNone/>
              <a:defRPr sz="1800">
                <a:solidFill>
                  <a:srgbClr val="141B4D"/>
                </a:solidFill>
              </a:defRPr>
            </a:lvl2pPr>
            <a:lvl3pPr lvl="2" rtl="0">
              <a:spcBef>
                <a:spcPts val="0"/>
              </a:spcBef>
              <a:spcAft>
                <a:spcPts val="0"/>
              </a:spcAft>
              <a:buClr>
                <a:srgbClr val="141B4D"/>
              </a:buClr>
              <a:buSzPts val="1800"/>
              <a:buNone/>
              <a:defRPr sz="1800">
                <a:solidFill>
                  <a:srgbClr val="141B4D"/>
                </a:solidFill>
              </a:defRPr>
            </a:lvl3pPr>
            <a:lvl4pPr lvl="3" rtl="0">
              <a:spcBef>
                <a:spcPts val="0"/>
              </a:spcBef>
              <a:spcAft>
                <a:spcPts val="0"/>
              </a:spcAft>
              <a:buClr>
                <a:srgbClr val="141B4D"/>
              </a:buClr>
              <a:buSzPts val="1800"/>
              <a:buNone/>
              <a:defRPr sz="1800">
                <a:solidFill>
                  <a:srgbClr val="141B4D"/>
                </a:solidFill>
              </a:defRPr>
            </a:lvl4pPr>
            <a:lvl5pPr lvl="4" rtl="0">
              <a:spcBef>
                <a:spcPts val="0"/>
              </a:spcBef>
              <a:spcAft>
                <a:spcPts val="0"/>
              </a:spcAft>
              <a:buClr>
                <a:srgbClr val="141B4D"/>
              </a:buClr>
              <a:buSzPts val="1800"/>
              <a:buNone/>
              <a:defRPr sz="1800">
                <a:solidFill>
                  <a:srgbClr val="141B4D"/>
                </a:solidFill>
              </a:defRPr>
            </a:lvl5pPr>
            <a:lvl6pPr lvl="5" rtl="0">
              <a:spcBef>
                <a:spcPts val="0"/>
              </a:spcBef>
              <a:spcAft>
                <a:spcPts val="0"/>
              </a:spcAft>
              <a:buClr>
                <a:srgbClr val="141B4D"/>
              </a:buClr>
              <a:buSzPts val="1800"/>
              <a:buNone/>
              <a:defRPr sz="1800">
                <a:solidFill>
                  <a:srgbClr val="141B4D"/>
                </a:solidFill>
              </a:defRPr>
            </a:lvl6pPr>
            <a:lvl7pPr lvl="6" rtl="0">
              <a:spcBef>
                <a:spcPts val="0"/>
              </a:spcBef>
              <a:spcAft>
                <a:spcPts val="0"/>
              </a:spcAft>
              <a:buClr>
                <a:srgbClr val="141B4D"/>
              </a:buClr>
              <a:buSzPts val="1800"/>
              <a:buNone/>
              <a:defRPr sz="1800">
                <a:solidFill>
                  <a:srgbClr val="141B4D"/>
                </a:solidFill>
              </a:defRPr>
            </a:lvl7pPr>
            <a:lvl8pPr lvl="7" rtl="0">
              <a:spcBef>
                <a:spcPts val="0"/>
              </a:spcBef>
              <a:spcAft>
                <a:spcPts val="0"/>
              </a:spcAft>
              <a:buClr>
                <a:srgbClr val="141B4D"/>
              </a:buClr>
              <a:buSzPts val="1800"/>
              <a:buNone/>
              <a:defRPr sz="1800">
                <a:solidFill>
                  <a:srgbClr val="141B4D"/>
                </a:solidFill>
              </a:defRPr>
            </a:lvl8pPr>
            <a:lvl9pPr lvl="8" rtl="0">
              <a:spcBef>
                <a:spcPts val="0"/>
              </a:spcBef>
              <a:spcAft>
                <a:spcPts val="0"/>
              </a:spcAft>
              <a:buClr>
                <a:srgbClr val="141B4D"/>
              </a:buClr>
              <a:buSzPts val="1800"/>
              <a:buNone/>
              <a:defRPr sz="1800">
                <a:solidFill>
                  <a:srgbClr val="141B4D"/>
                </a:solidFill>
              </a:defRPr>
            </a:lvl9pPr>
          </a:lstStyle>
          <a:p>
            <a:endParaRPr/>
          </a:p>
        </p:txBody>
      </p:sp>
    </p:spTree>
    <p:extLst>
      <p:ext uri="{BB962C8B-B14F-4D97-AF65-F5344CB8AC3E}">
        <p14:creationId xmlns:p14="http://schemas.microsoft.com/office/powerpoint/2010/main" val="3963070918"/>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141B4D"/>
        </a:solidFill>
        <a:effectLst/>
      </p:bgPr>
    </p:bg>
    <p:spTree>
      <p:nvGrpSpPr>
        <p:cNvPr id="1" name="Shape 127"/>
        <p:cNvGrpSpPr/>
        <p:nvPr/>
      </p:nvGrpSpPr>
      <p:grpSpPr>
        <a:xfrm>
          <a:off x="0" y="0"/>
          <a:ext cx="0" cy="0"/>
          <a:chOff x="0" y="0"/>
          <a:chExt cx="0" cy="0"/>
        </a:xfrm>
      </p:grpSpPr>
      <p:sp>
        <p:nvSpPr>
          <p:cNvPr id="128" name="Google Shape;128;p2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29" name="Google Shape;129;p28"/>
          <p:cNvSpPr txBox="1">
            <a:spLocks noGrp="1"/>
          </p:cNvSpPr>
          <p:nvPr>
            <p:ph type="ctrTitle"/>
          </p:nvPr>
        </p:nvSpPr>
        <p:spPr>
          <a:xfrm>
            <a:off x="0" y="3926425"/>
            <a:ext cx="9144000" cy="713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2000"/>
              <a:buNone/>
              <a:defRPr sz="2000">
                <a:solidFill>
                  <a:srgbClr val="FFFFFF"/>
                </a:solidFill>
              </a:defRPr>
            </a:lvl1pPr>
            <a:lvl2pPr lvl="1" algn="ctr" rtl="0">
              <a:spcBef>
                <a:spcPts val="0"/>
              </a:spcBef>
              <a:spcAft>
                <a:spcPts val="0"/>
              </a:spcAft>
              <a:buClr>
                <a:srgbClr val="141B4D"/>
              </a:buClr>
              <a:buSzPts val="3600"/>
              <a:buNone/>
              <a:defRPr sz="3600">
                <a:solidFill>
                  <a:srgbClr val="141B4D"/>
                </a:solidFill>
              </a:defRPr>
            </a:lvl2pPr>
            <a:lvl3pPr lvl="2" algn="ctr" rtl="0">
              <a:spcBef>
                <a:spcPts val="0"/>
              </a:spcBef>
              <a:spcAft>
                <a:spcPts val="0"/>
              </a:spcAft>
              <a:buClr>
                <a:srgbClr val="141B4D"/>
              </a:buClr>
              <a:buSzPts val="3600"/>
              <a:buNone/>
              <a:defRPr sz="3600">
                <a:solidFill>
                  <a:srgbClr val="141B4D"/>
                </a:solidFill>
              </a:defRPr>
            </a:lvl3pPr>
            <a:lvl4pPr lvl="3" algn="ctr" rtl="0">
              <a:spcBef>
                <a:spcPts val="0"/>
              </a:spcBef>
              <a:spcAft>
                <a:spcPts val="0"/>
              </a:spcAft>
              <a:buClr>
                <a:srgbClr val="141B4D"/>
              </a:buClr>
              <a:buSzPts val="3600"/>
              <a:buNone/>
              <a:defRPr sz="3600">
                <a:solidFill>
                  <a:srgbClr val="141B4D"/>
                </a:solidFill>
              </a:defRPr>
            </a:lvl4pPr>
            <a:lvl5pPr lvl="4" algn="ctr" rtl="0">
              <a:spcBef>
                <a:spcPts val="0"/>
              </a:spcBef>
              <a:spcAft>
                <a:spcPts val="0"/>
              </a:spcAft>
              <a:buClr>
                <a:srgbClr val="141B4D"/>
              </a:buClr>
              <a:buSzPts val="3600"/>
              <a:buNone/>
              <a:defRPr sz="3600">
                <a:solidFill>
                  <a:srgbClr val="141B4D"/>
                </a:solidFill>
              </a:defRPr>
            </a:lvl5pPr>
            <a:lvl6pPr lvl="5" algn="ctr" rtl="0">
              <a:spcBef>
                <a:spcPts val="0"/>
              </a:spcBef>
              <a:spcAft>
                <a:spcPts val="0"/>
              </a:spcAft>
              <a:buClr>
                <a:srgbClr val="141B4D"/>
              </a:buClr>
              <a:buSzPts val="3600"/>
              <a:buNone/>
              <a:defRPr sz="3600">
                <a:solidFill>
                  <a:srgbClr val="141B4D"/>
                </a:solidFill>
              </a:defRPr>
            </a:lvl6pPr>
            <a:lvl7pPr lvl="6" algn="ctr" rtl="0">
              <a:spcBef>
                <a:spcPts val="0"/>
              </a:spcBef>
              <a:spcAft>
                <a:spcPts val="0"/>
              </a:spcAft>
              <a:buClr>
                <a:srgbClr val="141B4D"/>
              </a:buClr>
              <a:buSzPts val="3600"/>
              <a:buNone/>
              <a:defRPr sz="3600">
                <a:solidFill>
                  <a:srgbClr val="141B4D"/>
                </a:solidFill>
              </a:defRPr>
            </a:lvl7pPr>
            <a:lvl8pPr lvl="7" algn="ctr" rtl="0">
              <a:spcBef>
                <a:spcPts val="0"/>
              </a:spcBef>
              <a:spcAft>
                <a:spcPts val="0"/>
              </a:spcAft>
              <a:buClr>
                <a:srgbClr val="141B4D"/>
              </a:buClr>
              <a:buSzPts val="3600"/>
              <a:buNone/>
              <a:defRPr sz="3600">
                <a:solidFill>
                  <a:srgbClr val="141B4D"/>
                </a:solidFill>
              </a:defRPr>
            </a:lvl8pPr>
            <a:lvl9pPr lvl="8" algn="ctr" rtl="0">
              <a:spcBef>
                <a:spcPts val="0"/>
              </a:spcBef>
              <a:spcAft>
                <a:spcPts val="0"/>
              </a:spcAft>
              <a:buClr>
                <a:srgbClr val="141B4D"/>
              </a:buClr>
              <a:buSzPts val="3600"/>
              <a:buNone/>
              <a:defRPr sz="3600">
                <a:solidFill>
                  <a:srgbClr val="141B4D"/>
                </a:solidFill>
              </a:defRPr>
            </a:lvl9pPr>
          </a:lstStyle>
          <a:p>
            <a:endParaRPr/>
          </a:p>
        </p:txBody>
      </p:sp>
      <p:pic>
        <p:nvPicPr>
          <p:cNvPr id="130" name="Google Shape;130;p28"/>
          <p:cNvPicPr preferRelativeResize="0"/>
          <p:nvPr/>
        </p:nvPicPr>
        <p:blipFill>
          <a:blip r:embed="rId2">
            <a:alphaModFix amt="6000"/>
          </a:blip>
          <a:stretch>
            <a:fillRect/>
          </a:stretch>
        </p:blipFill>
        <p:spPr>
          <a:xfrm>
            <a:off x="6495177" y="450350"/>
            <a:ext cx="3335726" cy="4242800"/>
          </a:xfrm>
          <a:prstGeom prst="rect">
            <a:avLst/>
          </a:prstGeom>
          <a:noFill/>
          <a:ln>
            <a:noFill/>
          </a:ln>
        </p:spPr>
      </p:pic>
      <p:sp>
        <p:nvSpPr>
          <p:cNvPr id="131" name="Google Shape;131;p28"/>
          <p:cNvSpPr/>
          <p:nvPr/>
        </p:nvSpPr>
        <p:spPr>
          <a:xfrm>
            <a:off x="0" y="-4"/>
            <a:ext cx="9144000" cy="522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2" name="Google Shape;132;p28"/>
          <p:cNvPicPr preferRelativeResize="0"/>
          <p:nvPr/>
        </p:nvPicPr>
        <p:blipFill>
          <a:blip r:embed="rId3">
            <a:alphaModFix/>
          </a:blip>
          <a:stretch>
            <a:fillRect/>
          </a:stretch>
        </p:blipFill>
        <p:spPr>
          <a:xfrm>
            <a:off x="3005450" y="1838225"/>
            <a:ext cx="3133100" cy="563975"/>
          </a:xfrm>
          <a:prstGeom prst="rect">
            <a:avLst/>
          </a:prstGeom>
          <a:noFill/>
          <a:ln>
            <a:noFill/>
          </a:ln>
        </p:spPr>
      </p:pic>
      <p:sp>
        <p:nvSpPr>
          <p:cNvPr id="133" name="Google Shape;133;p28"/>
          <p:cNvSpPr txBox="1"/>
          <p:nvPr/>
        </p:nvSpPr>
        <p:spPr>
          <a:xfrm>
            <a:off x="7175" y="2415793"/>
            <a:ext cx="9136800" cy="71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a:solidFill>
                  <a:srgbClr val="66B2E1"/>
                </a:solidFill>
                <a:latin typeface="Roboto"/>
                <a:ea typeface="Roboto"/>
                <a:cs typeface="Roboto"/>
                <a:sym typeface="Roboto"/>
              </a:rPr>
              <a:t>The fast track</a:t>
            </a:r>
            <a:endParaRPr sz="3000">
              <a:solidFill>
                <a:srgbClr val="66B2E1"/>
              </a:solidFill>
              <a:latin typeface="Roboto"/>
              <a:ea typeface="Roboto"/>
              <a:cs typeface="Roboto"/>
              <a:sym typeface="Roboto"/>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0"/>
        <p:cNvGrpSpPr/>
        <p:nvPr/>
      </p:nvGrpSpPr>
      <p:grpSpPr>
        <a:xfrm>
          <a:off x="0" y="0"/>
          <a:ext cx="0" cy="0"/>
          <a:chOff x="0" y="0"/>
          <a:chExt cx="0" cy="0"/>
        </a:xfrm>
      </p:grpSpPr>
      <p:sp>
        <p:nvSpPr>
          <p:cNvPr id="141" name="Google Shape;141;p30"/>
          <p:cNvSpPr/>
          <p:nvPr/>
        </p:nvSpPr>
        <p:spPr>
          <a:xfrm rot="10800000" flipH="1">
            <a:off x="0" y="741000"/>
            <a:ext cx="9143700" cy="4402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43" name="Google Shape;143;p30"/>
          <p:cNvSpPr txBox="1">
            <a:spLocks noGrp="1"/>
          </p:cNvSpPr>
          <p:nvPr>
            <p:ph type="title"/>
          </p:nvPr>
        </p:nvSpPr>
        <p:spPr>
          <a:xfrm>
            <a:off x="-150" y="92550"/>
            <a:ext cx="9144000" cy="602700"/>
          </a:xfrm>
          <a:prstGeom prst="rect">
            <a:avLst/>
          </a:prstGeom>
        </p:spPr>
        <p:txBody>
          <a:bodyPr spcFirstLastPara="1" wrap="square" lIns="457200" tIns="91425" rIns="91425" bIns="91425" anchor="ctr" anchorCtr="0">
            <a:noAutofit/>
          </a:bodyPr>
          <a:lstStyle>
            <a:lvl1pPr lvl="0" rtl="0">
              <a:spcBef>
                <a:spcPts val="0"/>
              </a:spcBef>
              <a:spcAft>
                <a:spcPts val="0"/>
              </a:spcAft>
              <a:buClr>
                <a:srgbClr val="FFFFFF"/>
              </a:buClr>
              <a:buSzPts val="2600"/>
              <a:buNone/>
              <a:defRPr sz="2600">
                <a:solidFill>
                  <a:srgbClr val="FFFFFF"/>
                </a:solidFill>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44" name="Google Shape;144;p30"/>
          <p:cNvSpPr/>
          <p:nvPr/>
        </p:nvSpPr>
        <p:spPr>
          <a:xfrm>
            <a:off x="0" y="-4"/>
            <a:ext cx="9144000" cy="522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 White 1">
  <p:cSld name="TITLE_ONLY_2">
    <p:spTree>
      <p:nvGrpSpPr>
        <p:cNvPr id="1" name="Shape 145"/>
        <p:cNvGrpSpPr/>
        <p:nvPr/>
      </p:nvGrpSpPr>
      <p:grpSpPr>
        <a:xfrm>
          <a:off x="0" y="0"/>
          <a:ext cx="0" cy="0"/>
          <a:chOff x="0" y="0"/>
          <a:chExt cx="0" cy="0"/>
        </a:xfrm>
      </p:grpSpPr>
      <p:sp>
        <p:nvSpPr>
          <p:cNvPr id="146" name="Google Shape;146;p31"/>
          <p:cNvSpPr/>
          <p:nvPr/>
        </p:nvSpPr>
        <p:spPr>
          <a:xfrm rot="10800000" flipH="1">
            <a:off x="0" y="-6600"/>
            <a:ext cx="9143700" cy="51501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48" name="Google Shape;148;p31"/>
          <p:cNvSpPr/>
          <p:nvPr/>
        </p:nvSpPr>
        <p:spPr>
          <a:xfrm>
            <a:off x="0" y="-7087"/>
            <a:ext cx="9144000" cy="522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p:cSld name="TITLE_ONLY_2_3">
    <p:spTree>
      <p:nvGrpSpPr>
        <p:cNvPr id="1" name="Shape 149"/>
        <p:cNvGrpSpPr/>
        <p:nvPr/>
      </p:nvGrpSpPr>
      <p:grpSpPr>
        <a:xfrm>
          <a:off x="0" y="0"/>
          <a:ext cx="0" cy="0"/>
          <a:chOff x="0" y="0"/>
          <a:chExt cx="0" cy="0"/>
        </a:xfrm>
      </p:grpSpPr>
      <p:sp>
        <p:nvSpPr>
          <p:cNvPr id="150" name="Google Shape;150;p32"/>
          <p:cNvSpPr/>
          <p:nvPr/>
        </p:nvSpPr>
        <p:spPr>
          <a:xfrm rot="10800000" flipH="1">
            <a:off x="0" y="-6600"/>
            <a:ext cx="9143700" cy="51501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 Blue 1">
  <p:cSld name="TITLE_ONLY_2_2">
    <p:bg>
      <p:bgPr>
        <a:solidFill>
          <a:schemeClr val="bg1"/>
        </a:solidFill>
        <a:effectLst/>
      </p:bgPr>
    </p:bg>
    <p:spTree>
      <p:nvGrpSpPr>
        <p:cNvPr id="1" name="Shape 152"/>
        <p:cNvGrpSpPr/>
        <p:nvPr/>
      </p:nvGrpSpPr>
      <p:grpSpPr>
        <a:xfrm>
          <a:off x="0" y="0"/>
          <a:ext cx="0" cy="0"/>
          <a:chOff x="0" y="0"/>
          <a:chExt cx="0" cy="0"/>
        </a:xfrm>
      </p:grpSpPr>
      <p:sp>
        <p:nvSpPr>
          <p:cNvPr id="153" name="Google Shape;153;p3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54" name="Google Shape;154;p33"/>
          <p:cNvSpPr/>
          <p:nvPr/>
        </p:nvSpPr>
        <p:spPr>
          <a:xfrm>
            <a:off x="0" y="-7087"/>
            <a:ext cx="9144000" cy="52200"/>
          </a:xfrm>
          <a:prstGeom prst="rect">
            <a:avLst/>
          </a:pr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
        <p:cNvGrpSpPr/>
        <p:nvPr/>
      </p:nvGrpSpPr>
      <p:grpSpPr>
        <a:xfrm>
          <a:off x="0" y="0"/>
          <a:ext cx="0" cy="0"/>
          <a:chOff x="0" y="0"/>
          <a:chExt cx="0" cy="0"/>
        </a:xfrm>
      </p:grpSpPr>
      <p:sp>
        <p:nvSpPr>
          <p:cNvPr id="23" name="Google Shape;23;p4"/>
          <p:cNvSpPr/>
          <p:nvPr/>
        </p:nvSpPr>
        <p:spPr>
          <a:xfrm rot="10800000" flipH="1">
            <a:off x="0" y="741000"/>
            <a:ext cx="9143700" cy="4402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5" name="Google Shape;25;p4"/>
          <p:cNvSpPr txBox="1">
            <a:spLocks noGrp="1"/>
          </p:cNvSpPr>
          <p:nvPr>
            <p:ph type="title"/>
          </p:nvPr>
        </p:nvSpPr>
        <p:spPr>
          <a:xfrm>
            <a:off x="-150" y="92550"/>
            <a:ext cx="9144000" cy="602700"/>
          </a:xfrm>
          <a:prstGeom prst="rect">
            <a:avLst/>
          </a:prstGeom>
        </p:spPr>
        <p:txBody>
          <a:bodyPr spcFirstLastPara="1" wrap="square" lIns="457200" tIns="91425" rIns="91425" bIns="91425" anchor="ctr" anchorCtr="0">
            <a:noAutofit/>
          </a:bodyPr>
          <a:lstStyle>
            <a:lvl1pPr lvl="0" rtl="0">
              <a:spcBef>
                <a:spcPts val="0"/>
              </a:spcBef>
              <a:spcAft>
                <a:spcPts val="0"/>
              </a:spcAft>
              <a:buClr>
                <a:srgbClr val="FFFFFF"/>
              </a:buClr>
              <a:buSzPts val="2600"/>
              <a:buNone/>
              <a:defRPr sz="2600">
                <a:solidFill>
                  <a:srgbClr val="FFFFFF"/>
                </a:solidFill>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26" name="Google Shape;26;p4"/>
          <p:cNvSpPr/>
          <p:nvPr/>
        </p:nvSpPr>
        <p:spPr>
          <a:xfrm>
            <a:off x="0" y="-4"/>
            <a:ext cx="9144000" cy="522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 Blue 2">
  <p:cSld name="TITLE_ONLY_2_2_1">
    <p:spTree>
      <p:nvGrpSpPr>
        <p:cNvPr id="1" name="Shape 155"/>
        <p:cNvGrpSpPr/>
        <p:nvPr/>
      </p:nvGrpSpPr>
      <p:grpSpPr>
        <a:xfrm>
          <a:off x="0" y="0"/>
          <a:ext cx="0" cy="0"/>
          <a:chOff x="0" y="0"/>
          <a:chExt cx="0" cy="0"/>
        </a:xfrm>
      </p:grpSpPr>
      <p:sp>
        <p:nvSpPr>
          <p:cNvPr id="156" name="Google Shape;156;p3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57" name="Google Shape;157;p34"/>
          <p:cNvPicPr preferRelativeResize="0"/>
          <p:nvPr/>
        </p:nvPicPr>
        <p:blipFill>
          <a:blip r:embed="rId2">
            <a:alphaModFix amt="6000"/>
          </a:blip>
          <a:stretch>
            <a:fillRect/>
          </a:stretch>
        </p:blipFill>
        <p:spPr>
          <a:xfrm>
            <a:off x="6495177" y="450350"/>
            <a:ext cx="3335726" cy="4242800"/>
          </a:xfrm>
          <a:prstGeom prst="rect">
            <a:avLst/>
          </a:prstGeom>
          <a:noFill/>
          <a:ln>
            <a:noFill/>
          </a:ln>
        </p:spPr>
      </p:pic>
      <p:sp>
        <p:nvSpPr>
          <p:cNvPr id="158" name="Google Shape;158;p34"/>
          <p:cNvSpPr/>
          <p:nvPr/>
        </p:nvSpPr>
        <p:spPr>
          <a:xfrm>
            <a:off x="0" y="0"/>
            <a:ext cx="54900" cy="51435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159"/>
        <p:cNvGrpSpPr/>
        <p:nvPr/>
      </p:nvGrpSpPr>
      <p:grpSpPr>
        <a:xfrm>
          <a:off x="0" y="0"/>
          <a:ext cx="0" cy="0"/>
          <a:chOff x="0" y="0"/>
          <a:chExt cx="0" cy="0"/>
        </a:xfrm>
      </p:grpSpPr>
      <p:sp>
        <p:nvSpPr>
          <p:cNvPr id="160" name="Google Shape;160;p3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61" name="Google Shape;161;p35"/>
          <p:cNvSpPr txBox="1">
            <a:spLocks noGrp="1"/>
          </p:cNvSpPr>
          <p:nvPr>
            <p:ph type="title"/>
          </p:nvPr>
        </p:nvSpPr>
        <p:spPr>
          <a:xfrm>
            <a:off x="-150" y="92550"/>
            <a:ext cx="9144000" cy="602700"/>
          </a:xfrm>
          <a:prstGeom prst="rect">
            <a:avLst/>
          </a:prstGeom>
        </p:spPr>
        <p:txBody>
          <a:bodyPr spcFirstLastPara="1" wrap="square" lIns="457200" tIns="91425" rIns="91425" bIns="91425" anchor="ctr" anchorCtr="0">
            <a:noAutofit/>
          </a:bodyPr>
          <a:lstStyle>
            <a:lvl1pPr lvl="0" rtl="0">
              <a:spcBef>
                <a:spcPts val="0"/>
              </a:spcBef>
              <a:spcAft>
                <a:spcPts val="0"/>
              </a:spcAft>
              <a:buClr>
                <a:srgbClr val="FFFFFF"/>
              </a:buClr>
              <a:buSzPts val="2600"/>
              <a:buNone/>
              <a:defRPr sz="2600">
                <a:solidFill>
                  <a:srgbClr val="FFFFFF"/>
                </a:solidFill>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62" name="Google Shape;162;p35"/>
          <p:cNvSpPr/>
          <p:nvPr/>
        </p:nvSpPr>
        <p:spPr>
          <a:xfrm>
            <a:off x="0" y="-4"/>
            <a:ext cx="9144000" cy="522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3" name="Google Shape;163;p35"/>
          <p:cNvPicPr preferRelativeResize="0"/>
          <p:nvPr/>
        </p:nvPicPr>
        <p:blipFill>
          <a:blip r:embed="rId2">
            <a:alphaModFix amt="6000"/>
          </a:blip>
          <a:stretch>
            <a:fillRect/>
          </a:stretch>
        </p:blipFill>
        <p:spPr>
          <a:xfrm>
            <a:off x="6495177" y="450350"/>
            <a:ext cx="3335726" cy="424280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 Big Title Block 1">
  <p:cSld name="TITLE_ONLY_2_1">
    <p:spTree>
      <p:nvGrpSpPr>
        <p:cNvPr id="1" name="Shape 164"/>
        <p:cNvGrpSpPr/>
        <p:nvPr/>
      </p:nvGrpSpPr>
      <p:grpSpPr>
        <a:xfrm>
          <a:off x="0" y="0"/>
          <a:ext cx="0" cy="0"/>
          <a:chOff x="0" y="0"/>
          <a:chExt cx="0" cy="0"/>
        </a:xfrm>
      </p:grpSpPr>
      <p:sp>
        <p:nvSpPr>
          <p:cNvPr id="165" name="Google Shape;165;p3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66" name="Google Shape;166;p36"/>
          <p:cNvSpPr/>
          <p:nvPr/>
        </p:nvSpPr>
        <p:spPr>
          <a:xfrm rot="10800000" flipH="1">
            <a:off x="0" y="3007800"/>
            <a:ext cx="9144000" cy="2135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6"/>
          <p:cNvSpPr txBox="1">
            <a:spLocks noGrp="1"/>
          </p:cNvSpPr>
          <p:nvPr>
            <p:ph type="title"/>
          </p:nvPr>
        </p:nvSpPr>
        <p:spPr>
          <a:xfrm>
            <a:off x="-150" y="244950"/>
            <a:ext cx="9144000" cy="602700"/>
          </a:xfrm>
          <a:prstGeom prst="rect">
            <a:avLst/>
          </a:prstGeom>
        </p:spPr>
        <p:txBody>
          <a:bodyPr spcFirstLastPara="1" wrap="square" lIns="457200" tIns="91425" rIns="91425" bIns="91425" anchor="ctr" anchorCtr="0">
            <a:noAutofit/>
          </a:bodyPr>
          <a:lstStyle>
            <a:lvl1pPr lvl="0" rtl="0">
              <a:spcBef>
                <a:spcPts val="0"/>
              </a:spcBef>
              <a:spcAft>
                <a:spcPts val="0"/>
              </a:spcAft>
              <a:buClr>
                <a:srgbClr val="FFFFFF"/>
              </a:buClr>
              <a:buSzPts val="2600"/>
              <a:buNone/>
              <a:defRPr sz="2600">
                <a:solidFill>
                  <a:srgbClr val="FFFFFF"/>
                </a:solidFill>
              </a:defRPr>
            </a:lvl1pPr>
            <a:lvl2pPr lvl="1" rtl="0">
              <a:spcBef>
                <a:spcPts val="0"/>
              </a:spcBef>
              <a:spcAft>
                <a:spcPts val="0"/>
              </a:spcAft>
              <a:buClr>
                <a:srgbClr val="141B4D"/>
              </a:buClr>
              <a:buSzPts val="1800"/>
              <a:buNone/>
              <a:defRPr sz="1800">
                <a:solidFill>
                  <a:srgbClr val="141B4D"/>
                </a:solidFill>
              </a:defRPr>
            </a:lvl2pPr>
            <a:lvl3pPr lvl="2" rtl="0">
              <a:spcBef>
                <a:spcPts val="0"/>
              </a:spcBef>
              <a:spcAft>
                <a:spcPts val="0"/>
              </a:spcAft>
              <a:buClr>
                <a:srgbClr val="141B4D"/>
              </a:buClr>
              <a:buSzPts val="1800"/>
              <a:buNone/>
              <a:defRPr sz="1800">
                <a:solidFill>
                  <a:srgbClr val="141B4D"/>
                </a:solidFill>
              </a:defRPr>
            </a:lvl3pPr>
            <a:lvl4pPr lvl="3" rtl="0">
              <a:spcBef>
                <a:spcPts val="0"/>
              </a:spcBef>
              <a:spcAft>
                <a:spcPts val="0"/>
              </a:spcAft>
              <a:buClr>
                <a:srgbClr val="141B4D"/>
              </a:buClr>
              <a:buSzPts val="1800"/>
              <a:buNone/>
              <a:defRPr sz="1800">
                <a:solidFill>
                  <a:srgbClr val="141B4D"/>
                </a:solidFill>
              </a:defRPr>
            </a:lvl4pPr>
            <a:lvl5pPr lvl="4" rtl="0">
              <a:spcBef>
                <a:spcPts val="0"/>
              </a:spcBef>
              <a:spcAft>
                <a:spcPts val="0"/>
              </a:spcAft>
              <a:buClr>
                <a:srgbClr val="141B4D"/>
              </a:buClr>
              <a:buSzPts val="1800"/>
              <a:buNone/>
              <a:defRPr sz="1800">
                <a:solidFill>
                  <a:srgbClr val="141B4D"/>
                </a:solidFill>
              </a:defRPr>
            </a:lvl5pPr>
            <a:lvl6pPr lvl="5" rtl="0">
              <a:spcBef>
                <a:spcPts val="0"/>
              </a:spcBef>
              <a:spcAft>
                <a:spcPts val="0"/>
              </a:spcAft>
              <a:buClr>
                <a:srgbClr val="141B4D"/>
              </a:buClr>
              <a:buSzPts val="1800"/>
              <a:buNone/>
              <a:defRPr sz="1800">
                <a:solidFill>
                  <a:srgbClr val="141B4D"/>
                </a:solidFill>
              </a:defRPr>
            </a:lvl6pPr>
            <a:lvl7pPr lvl="6" rtl="0">
              <a:spcBef>
                <a:spcPts val="0"/>
              </a:spcBef>
              <a:spcAft>
                <a:spcPts val="0"/>
              </a:spcAft>
              <a:buClr>
                <a:srgbClr val="141B4D"/>
              </a:buClr>
              <a:buSzPts val="1800"/>
              <a:buNone/>
              <a:defRPr sz="1800">
                <a:solidFill>
                  <a:srgbClr val="141B4D"/>
                </a:solidFill>
              </a:defRPr>
            </a:lvl7pPr>
            <a:lvl8pPr lvl="7" rtl="0">
              <a:spcBef>
                <a:spcPts val="0"/>
              </a:spcBef>
              <a:spcAft>
                <a:spcPts val="0"/>
              </a:spcAft>
              <a:buClr>
                <a:srgbClr val="141B4D"/>
              </a:buClr>
              <a:buSzPts val="1800"/>
              <a:buNone/>
              <a:defRPr sz="1800">
                <a:solidFill>
                  <a:srgbClr val="141B4D"/>
                </a:solidFill>
              </a:defRPr>
            </a:lvl8pPr>
            <a:lvl9pPr lvl="8" rtl="0">
              <a:spcBef>
                <a:spcPts val="0"/>
              </a:spcBef>
              <a:spcAft>
                <a:spcPts val="0"/>
              </a:spcAft>
              <a:buClr>
                <a:srgbClr val="141B4D"/>
              </a:buClr>
              <a:buSzPts val="1800"/>
              <a:buNone/>
              <a:defRPr sz="1800">
                <a:solidFill>
                  <a:srgbClr val="141B4D"/>
                </a:solidFill>
              </a:defRPr>
            </a:lvl9pPr>
          </a:lstStyle>
          <a:p>
            <a:endParaRPr/>
          </a:p>
        </p:txBody>
      </p:sp>
      <p:sp>
        <p:nvSpPr>
          <p:cNvPr id="168" name="Google Shape;168;p36"/>
          <p:cNvSpPr/>
          <p:nvPr/>
        </p:nvSpPr>
        <p:spPr>
          <a:xfrm rot="10800000">
            <a:off x="4402800" y="3000135"/>
            <a:ext cx="338400" cy="202500"/>
          </a:xfrm>
          <a:prstGeom prst="triangle">
            <a:avLst>
              <a:gd name="adj" fmla="val 47776"/>
            </a:avLst>
          </a:prstGeom>
          <a:solidFill>
            <a:srgbClr val="141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6"/>
          <p:cNvSpPr/>
          <p:nvPr/>
        </p:nvSpPr>
        <p:spPr>
          <a:xfrm>
            <a:off x="0" y="-4"/>
            <a:ext cx="9144000" cy="522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 Big Title Block 1 1">
  <p:cSld name="TITLE_ONLY_2_1_1">
    <p:spTree>
      <p:nvGrpSpPr>
        <p:cNvPr id="1" name="Shape 170"/>
        <p:cNvGrpSpPr/>
        <p:nvPr/>
      </p:nvGrpSpPr>
      <p:grpSpPr>
        <a:xfrm>
          <a:off x="0" y="0"/>
          <a:ext cx="0" cy="0"/>
          <a:chOff x="0" y="0"/>
          <a:chExt cx="0" cy="0"/>
        </a:xfrm>
      </p:grpSpPr>
      <p:sp>
        <p:nvSpPr>
          <p:cNvPr id="171" name="Google Shape;171;p3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72" name="Google Shape;172;p37"/>
          <p:cNvSpPr/>
          <p:nvPr/>
        </p:nvSpPr>
        <p:spPr>
          <a:xfrm rot="10800000" flipH="1">
            <a:off x="0" y="1585275"/>
            <a:ext cx="9144000" cy="3564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7"/>
          <p:cNvSpPr txBox="1">
            <a:spLocks noGrp="1"/>
          </p:cNvSpPr>
          <p:nvPr>
            <p:ph type="title"/>
          </p:nvPr>
        </p:nvSpPr>
        <p:spPr>
          <a:xfrm>
            <a:off x="-150" y="473550"/>
            <a:ext cx="9144000" cy="602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000"/>
              <a:buNone/>
              <a:defRPr sz="3000">
                <a:solidFill>
                  <a:srgbClr val="FFFFFF"/>
                </a:solidFill>
              </a:defRPr>
            </a:lvl1pPr>
            <a:lvl2pPr lvl="1" rtl="0">
              <a:spcBef>
                <a:spcPts val="0"/>
              </a:spcBef>
              <a:spcAft>
                <a:spcPts val="0"/>
              </a:spcAft>
              <a:buClr>
                <a:srgbClr val="141B4D"/>
              </a:buClr>
              <a:buSzPts val="1800"/>
              <a:buNone/>
              <a:defRPr sz="1800">
                <a:solidFill>
                  <a:srgbClr val="141B4D"/>
                </a:solidFill>
              </a:defRPr>
            </a:lvl2pPr>
            <a:lvl3pPr lvl="2" rtl="0">
              <a:spcBef>
                <a:spcPts val="0"/>
              </a:spcBef>
              <a:spcAft>
                <a:spcPts val="0"/>
              </a:spcAft>
              <a:buClr>
                <a:srgbClr val="141B4D"/>
              </a:buClr>
              <a:buSzPts val="1800"/>
              <a:buNone/>
              <a:defRPr sz="1800">
                <a:solidFill>
                  <a:srgbClr val="141B4D"/>
                </a:solidFill>
              </a:defRPr>
            </a:lvl3pPr>
            <a:lvl4pPr lvl="3" rtl="0">
              <a:spcBef>
                <a:spcPts val="0"/>
              </a:spcBef>
              <a:spcAft>
                <a:spcPts val="0"/>
              </a:spcAft>
              <a:buClr>
                <a:srgbClr val="141B4D"/>
              </a:buClr>
              <a:buSzPts val="1800"/>
              <a:buNone/>
              <a:defRPr sz="1800">
                <a:solidFill>
                  <a:srgbClr val="141B4D"/>
                </a:solidFill>
              </a:defRPr>
            </a:lvl4pPr>
            <a:lvl5pPr lvl="4" rtl="0">
              <a:spcBef>
                <a:spcPts val="0"/>
              </a:spcBef>
              <a:spcAft>
                <a:spcPts val="0"/>
              </a:spcAft>
              <a:buClr>
                <a:srgbClr val="141B4D"/>
              </a:buClr>
              <a:buSzPts val="1800"/>
              <a:buNone/>
              <a:defRPr sz="1800">
                <a:solidFill>
                  <a:srgbClr val="141B4D"/>
                </a:solidFill>
              </a:defRPr>
            </a:lvl5pPr>
            <a:lvl6pPr lvl="5" rtl="0">
              <a:spcBef>
                <a:spcPts val="0"/>
              </a:spcBef>
              <a:spcAft>
                <a:spcPts val="0"/>
              </a:spcAft>
              <a:buClr>
                <a:srgbClr val="141B4D"/>
              </a:buClr>
              <a:buSzPts val="1800"/>
              <a:buNone/>
              <a:defRPr sz="1800">
                <a:solidFill>
                  <a:srgbClr val="141B4D"/>
                </a:solidFill>
              </a:defRPr>
            </a:lvl6pPr>
            <a:lvl7pPr lvl="6" rtl="0">
              <a:spcBef>
                <a:spcPts val="0"/>
              </a:spcBef>
              <a:spcAft>
                <a:spcPts val="0"/>
              </a:spcAft>
              <a:buClr>
                <a:srgbClr val="141B4D"/>
              </a:buClr>
              <a:buSzPts val="1800"/>
              <a:buNone/>
              <a:defRPr sz="1800">
                <a:solidFill>
                  <a:srgbClr val="141B4D"/>
                </a:solidFill>
              </a:defRPr>
            </a:lvl7pPr>
            <a:lvl8pPr lvl="7" rtl="0">
              <a:spcBef>
                <a:spcPts val="0"/>
              </a:spcBef>
              <a:spcAft>
                <a:spcPts val="0"/>
              </a:spcAft>
              <a:buClr>
                <a:srgbClr val="141B4D"/>
              </a:buClr>
              <a:buSzPts val="1800"/>
              <a:buNone/>
              <a:defRPr sz="1800">
                <a:solidFill>
                  <a:srgbClr val="141B4D"/>
                </a:solidFill>
              </a:defRPr>
            </a:lvl8pPr>
            <a:lvl9pPr lvl="8" rtl="0">
              <a:spcBef>
                <a:spcPts val="0"/>
              </a:spcBef>
              <a:spcAft>
                <a:spcPts val="0"/>
              </a:spcAft>
              <a:buClr>
                <a:srgbClr val="141B4D"/>
              </a:buClr>
              <a:buSzPts val="1800"/>
              <a:buNone/>
              <a:defRPr sz="1800">
                <a:solidFill>
                  <a:srgbClr val="141B4D"/>
                </a:solidFill>
              </a:defRPr>
            </a:lvl9pPr>
          </a:lstStyle>
          <a:p>
            <a:endParaRPr/>
          </a:p>
        </p:txBody>
      </p:sp>
      <p:sp>
        <p:nvSpPr>
          <p:cNvPr id="174" name="Google Shape;174;p37"/>
          <p:cNvSpPr/>
          <p:nvPr/>
        </p:nvSpPr>
        <p:spPr>
          <a:xfrm rot="10800000">
            <a:off x="4402800" y="1583543"/>
            <a:ext cx="338400" cy="202500"/>
          </a:xfrm>
          <a:prstGeom prst="triangle">
            <a:avLst>
              <a:gd name="adj" fmla="val 47776"/>
            </a:avLst>
          </a:prstGeom>
          <a:solidFill>
            <a:srgbClr val="141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7"/>
          <p:cNvSpPr/>
          <p:nvPr/>
        </p:nvSpPr>
        <p:spPr>
          <a:xfrm>
            <a:off x="0" y="-4"/>
            <a:ext cx="9144000" cy="522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76"/>
        <p:cNvGrpSpPr/>
        <p:nvPr/>
      </p:nvGrpSpPr>
      <p:grpSpPr>
        <a:xfrm>
          <a:off x="0" y="0"/>
          <a:ext cx="0" cy="0"/>
          <a:chOff x="0" y="0"/>
          <a:chExt cx="0" cy="0"/>
        </a:xfrm>
      </p:grpSpPr>
      <p:sp>
        <p:nvSpPr>
          <p:cNvPr id="177" name="Google Shape;177;p38"/>
          <p:cNvSpPr txBox="1"/>
          <p:nvPr/>
        </p:nvSpPr>
        <p:spPr>
          <a:xfrm rot="10800000" flipH="1">
            <a:off x="2278475" y="25"/>
            <a:ext cx="68655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8"/>
          <p:cNvSpPr txBox="1">
            <a:spLocks noGrp="1"/>
          </p:cNvSpPr>
          <p:nvPr>
            <p:ph type="title"/>
          </p:nvPr>
        </p:nvSpPr>
        <p:spPr>
          <a:xfrm>
            <a:off x="226077" y="586400"/>
            <a:ext cx="1826700" cy="953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2600"/>
              <a:buNone/>
              <a:defRPr sz="2600">
                <a:solidFill>
                  <a:srgbClr val="FFFFFF"/>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79" name="Google Shape;179;p3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80" name="Google Shape;180;p38"/>
          <p:cNvSpPr/>
          <p:nvPr/>
        </p:nvSpPr>
        <p:spPr>
          <a:xfrm>
            <a:off x="0" y="0"/>
            <a:ext cx="54900" cy="51435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81"/>
        <p:cNvGrpSpPr/>
        <p:nvPr/>
      </p:nvGrpSpPr>
      <p:grpSpPr>
        <a:xfrm>
          <a:off x="0" y="0"/>
          <a:ext cx="0" cy="0"/>
          <a:chOff x="0" y="0"/>
          <a:chExt cx="0" cy="0"/>
        </a:xfrm>
      </p:grpSpPr>
      <p:sp>
        <p:nvSpPr>
          <p:cNvPr id="182" name="Google Shape;182;p39"/>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66B2E1"/>
              </a:buClr>
              <a:buSzPts val="6000"/>
              <a:buNone/>
              <a:defRPr sz="6000">
                <a:solidFill>
                  <a:srgbClr val="66B2E1"/>
                </a:solidFill>
              </a:defRPr>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endParaRPr/>
          </a:p>
        </p:txBody>
      </p:sp>
      <p:sp>
        <p:nvSpPr>
          <p:cNvPr id="183" name="Google Shape;183;p3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
        <p:nvSpPr>
          <p:cNvPr id="184" name="Google Shape;184;p39"/>
          <p:cNvSpPr/>
          <p:nvPr/>
        </p:nvSpPr>
        <p:spPr>
          <a:xfrm>
            <a:off x="0" y="0"/>
            <a:ext cx="9144000" cy="522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5" name="Google Shape;185;p39"/>
          <p:cNvPicPr preferRelativeResize="0"/>
          <p:nvPr/>
        </p:nvPicPr>
        <p:blipFill>
          <a:blip r:embed="rId2">
            <a:alphaModFix amt="6000"/>
          </a:blip>
          <a:stretch>
            <a:fillRect/>
          </a:stretch>
        </p:blipFill>
        <p:spPr>
          <a:xfrm>
            <a:off x="6495177" y="450350"/>
            <a:ext cx="3335726" cy="4242800"/>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title and description - left">
  <p:cSld name="SECTION_TITLE_AND_DESCRIPTION">
    <p:spTree>
      <p:nvGrpSpPr>
        <p:cNvPr id="1" name="Shape 186"/>
        <p:cNvGrpSpPr/>
        <p:nvPr/>
      </p:nvGrpSpPr>
      <p:grpSpPr>
        <a:xfrm>
          <a:off x="0" y="0"/>
          <a:ext cx="0" cy="0"/>
          <a:chOff x="0" y="0"/>
          <a:chExt cx="0" cy="0"/>
        </a:xfrm>
      </p:grpSpPr>
      <p:sp>
        <p:nvSpPr>
          <p:cNvPr id="187" name="Google Shape;187;p40"/>
          <p:cNvSpPr/>
          <p:nvPr/>
        </p:nvSpPr>
        <p:spPr>
          <a:xfrm flipH="1">
            <a:off x="0" y="0"/>
            <a:ext cx="4572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40"/>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4200"/>
              <a:buNone/>
              <a:defRPr sz="4200">
                <a:solidFill>
                  <a:schemeClr val="dk2"/>
                </a:solidFill>
              </a:defRPr>
            </a:lvl1pPr>
            <a:lvl2pPr lvl="1" algn="ctr" rtl="0">
              <a:spcBef>
                <a:spcPts val="0"/>
              </a:spcBef>
              <a:spcAft>
                <a:spcPts val="0"/>
              </a:spcAft>
              <a:buClr>
                <a:schemeClr val="dk2"/>
              </a:buClr>
              <a:buSzPts val="4200"/>
              <a:buNone/>
              <a:defRPr sz="4200">
                <a:solidFill>
                  <a:schemeClr val="dk2"/>
                </a:solidFill>
              </a:defRPr>
            </a:lvl2pPr>
            <a:lvl3pPr lvl="2" algn="ctr" rtl="0">
              <a:spcBef>
                <a:spcPts val="0"/>
              </a:spcBef>
              <a:spcAft>
                <a:spcPts val="0"/>
              </a:spcAft>
              <a:buClr>
                <a:schemeClr val="dk2"/>
              </a:buClr>
              <a:buSzPts val="4200"/>
              <a:buNone/>
              <a:defRPr sz="4200">
                <a:solidFill>
                  <a:schemeClr val="dk2"/>
                </a:solidFill>
              </a:defRPr>
            </a:lvl3pPr>
            <a:lvl4pPr lvl="3" algn="ctr" rtl="0">
              <a:spcBef>
                <a:spcPts val="0"/>
              </a:spcBef>
              <a:spcAft>
                <a:spcPts val="0"/>
              </a:spcAft>
              <a:buClr>
                <a:schemeClr val="dk2"/>
              </a:buClr>
              <a:buSzPts val="4200"/>
              <a:buNone/>
              <a:defRPr sz="4200">
                <a:solidFill>
                  <a:schemeClr val="dk2"/>
                </a:solidFill>
              </a:defRPr>
            </a:lvl4pPr>
            <a:lvl5pPr lvl="4" algn="ctr" rtl="0">
              <a:spcBef>
                <a:spcPts val="0"/>
              </a:spcBef>
              <a:spcAft>
                <a:spcPts val="0"/>
              </a:spcAft>
              <a:buClr>
                <a:schemeClr val="dk2"/>
              </a:buClr>
              <a:buSzPts val="4200"/>
              <a:buNone/>
              <a:defRPr sz="4200">
                <a:solidFill>
                  <a:schemeClr val="dk2"/>
                </a:solidFill>
              </a:defRPr>
            </a:lvl5pPr>
            <a:lvl6pPr lvl="5" algn="ctr" rtl="0">
              <a:spcBef>
                <a:spcPts val="0"/>
              </a:spcBef>
              <a:spcAft>
                <a:spcPts val="0"/>
              </a:spcAft>
              <a:buClr>
                <a:schemeClr val="dk2"/>
              </a:buClr>
              <a:buSzPts val="4200"/>
              <a:buNone/>
              <a:defRPr sz="4200">
                <a:solidFill>
                  <a:schemeClr val="dk2"/>
                </a:solidFill>
              </a:defRPr>
            </a:lvl6pPr>
            <a:lvl7pPr lvl="6" algn="ctr" rtl="0">
              <a:spcBef>
                <a:spcPts val="0"/>
              </a:spcBef>
              <a:spcAft>
                <a:spcPts val="0"/>
              </a:spcAft>
              <a:buClr>
                <a:schemeClr val="dk2"/>
              </a:buClr>
              <a:buSzPts val="4200"/>
              <a:buNone/>
              <a:defRPr sz="4200">
                <a:solidFill>
                  <a:schemeClr val="dk2"/>
                </a:solidFill>
              </a:defRPr>
            </a:lvl7pPr>
            <a:lvl8pPr lvl="7" algn="ctr" rtl="0">
              <a:spcBef>
                <a:spcPts val="0"/>
              </a:spcBef>
              <a:spcAft>
                <a:spcPts val="0"/>
              </a:spcAft>
              <a:buClr>
                <a:schemeClr val="dk2"/>
              </a:buClr>
              <a:buSzPts val="4200"/>
              <a:buNone/>
              <a:defRPr sz="4200">
                <a:solidFill>
                  <a:schemeClr val="dk2"/>
                </a:solidFill>
              </a:defRPr>
            </a:lvl8pPr>
            <a:lvl9pPr lvl="8" algn="ctr" rtl="0">
              <a:spcBef>
                <a:spcPts val="0"/>
              </a:spcBef>
              <a:spcAft>
                <a:spcPts val="0"/>
              </a:spcAft>
              <a:buClr>
                <a:schemeClr val="dk2"/>
              </a:buClr>
              <a:buSzPts val="4200"/>
              <a:buNone/>
              <a:defRPr sz="4200">
                <a:solidFill>
                  <a:schemeClr val="dk2"/>
                </a:solidFill>
              </a:defRPr>
            </a:lvl9pPr>
          </a:lstStyle>
          <a:p>
            <a:endParaRPr/>
          </a:p>
        </p:txBody>
      </p:sp>
      <p:sp>
        <p:nvSpPr>
          <p:cNvPr id="189" name="Google Shape;189;p40"/>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90" name="Google Shape;190;p40"/>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191" name="Google Shape;191;p4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
        <p:nvSpPr>
          <p:cNvPr id="192" name="Google Shape;192;p40"/>
          <p:cNvSpPr/>
          <p:nvPr/>
        </p:nvSpPr>
        <p:spPr>
          <a:xfrm>
            <a:off x="4567204" y="0"/>
            <a:ext cx="54900" cy="51435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title - right">
  <p:cSld name="SECTION_TITLE_AND_DESCRIPTION_1">
    <p:spTree>
      <p:nvGrpSpPr>
        <p:cNvPr id="1" name="Shape 193"/>
        <p:cNvGrpSpPr/>
        <p:nvPr/>
      </p:nvGrpSpPr>
      <p:grpSpPr>
        <a:xfrm>
          <a:off x="0" y="0"/>
          <a:ext cx="0" cy="0"/>
          <a:chOff x="0" y="0"/>
          <a:chExt cx="0" cy="0"/>
        </a:xfrm>
      </p:grpSpPr>
      <p:sp>
        <p:nvSpPr>
          <p:cNvPr id="194" name="Google Shape;194;p41"/>
          <p:cNvSpPr/>
          <p:nvPr/>
        </p:nvSpPr>
        <p:spPr>
          <a:xfrm flipH="1">
            <a:off x="4571913" y="0"/>
            <a:ext cx="4572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41"/>
          <p:cNvSpPr txBox="1">
            <a:spLocks noGrp="1"/>
          </p:cNvSpPr>
          <p:nvPr>
            <p:ph type="title"/>
          </p:nvPr>
        </p:nvSpPr>
        <p:spPr>
          <a:xfrm>
            <a:off x="212788" y="852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FFFF"/>
              </a:buClr>
              <a:buSzPts val="2600"/>
              <a:buNone/>
              <a:defRPr sz="2600">
                <a:solidFill>
                  <a:srgbClr val="FFFFFF"/>
                </a:solidFill>
              </a:defRPr>
            </a:lvl1pPr>
            <a:lvl2pPr lvl="1" algn="ctr" rtl="0">
              <a:spcBef>
                <a:spcPts val="0"/>
              </a:spcBef>
              <a:spcAft>
                <a:spcPts val="0"/>
              </a:spcAft>
              <a:buClr>
                <a:schemeClr val="dk2"/>
              </a:buClr>
              <a:buSzPts val="4200"/>
              <a:buNone/>
              <a:defRPr sz="4200">
                <a:solidFill>
                  <a:schemeClr val="dk2"/>
                </a:solidFill>
              </a:defRPr>
            </a:lvl2pPr>
            <a:lvl3pPr lvl="2" algn="ctr" rtl="0">
              <a:spcBef>
                <a:spcPts val="0"/>
              </a:spcBef>
              <a:spcAft>
                <a:spcPts val="0"/>
              </a:spcAft>
              <a:buClr>
                <a:schemeClr val="dk2"/>
              </a:buClr>
              <a:buSzPts val="4200"/>
              <a:buNone/>
              <a:defRPr sz="4200">
                <a:solidFill>
                  <a:schemeClr val="dk2"/>
                </a:solidFill>
              </a:defRPr>
            </a:lvl3pPr>
            <a:lvl4pPr lvl="3" algn="ctr" rtl="0">
              <a:spcBef>
                <a:spcPts val="0"/>
              </a:spcBef>
              <a:spcAft>
                <a:spcPts val="0"/>
              </a:spcAft>
              <a:buClr>
                <a:schemeClr val="dk2"/>
              </a:buClr>
              <a:buSzPts val="4200"/>
              <a:buNone/>
              <a:defRPr sz="4200">
                <a:solidFill>
                  <a:schemeClr val="dk2"/>
                </a:solidFill>
              </a:defRPr>
            </a:lvl4pPr>
            <a:lvl5pPr lvl="4" algn="ctr" rtl="0">
              <a:spcBef>
                <a:spcPts val="0"/>
              </a:spcBef>
              <a:spcAft>
                <a:spcPts val="0"/>
              </a:spcAft>
              <a:buClr>
                <a:schemeClr val="dk2"/>
              </a:buClr>
              <a:buSzPts val="4200"/>
              <a:buNone/>
              <a:defRPr sz="4200">
                <a:solidFill>
                  <a:schemeClr val="dk2"/>
                </a:solidFill>
              </a:defRPr>
            </a:lvl5pPr>
            <a:lvl6pPr lvl="5" algn="ctr" rtl="0">
              <a:spcBef>
                <a:spcPts val="0"/>
              </a:spcBef>
              <a:spcAft>
                <a:spcPts val="0"/>
              </a:spcAft>
              <a:buClr>
                <a:schemeClr val="dk2"/>
              </a:buClr>
              <a:buSzPts val="4200"/>
              <a:buNone/>
              <a:defRPr sz="4200">
                <a:solidFill>
                  <a:schemeClr val="dk2"/>
                </a:solidFill>
              </a:defRPr>
            </a:lvl6pPr>
            <a:lvl7pPr lvl="6" algn="ctr" rtl="0">
              <a:spcBef>
                <a:spcPts val="0"/>
              </a:spcBef>
              <a:spcAft>
                <a:spcPts val="0"/>
              </a:spcAft>
              <a:buClr>
                <a:schemeClr val="dk2"/>
              </a:buClr>
              <a:buSzPts val="4200"/>
              <a:buNone/>
              <a:defRPr sz="4200">
                <a:solidFill>
                  <a:schemeClr val="dk2"/>
                </a:solidFill>
              </a:defRPr>
            </a:lvl7pPr>
            <a:lvl8pPr lvl="7" algn="ctr" rtl="0">
              <a:spcBef>
                <a:spcPts val="0"/>
              </a:spcBef>
              <a:spcAft>
                <a:spcPts val="0"/>
              </a:spcAft>
              <a:buClr>
                <a:schemeClr val="dk2"/>
              </a:buClr>
              <a:buSzPts val="4200"/>
              <a:buNone/>
              <a:defRPr sz="4200">
                <a:solidFill>
                  <a:schemeClr val="dk2"/>
                </a:solidFill>
              </a:defRPr>
            </a:lvl8pPr>
            <a:lvl9pPr lvl="8" algn="ctr" rtl="0">
              <a:spcBef>
                <a:spcPts val="0"/>
              </a:spcBef>
              <a:spcAft>
                <a:spcPts val="0"/>
              </a:spcAft>
              <a:buClr>
                <a:schemeClr val="dk2"/>
              </a:buClr>
              <a:buSzPts val="4200"/>
              <a:buNone/>
              <a:defRPr sz="4200">
                <a:solidFill>
                  <a:schemeClr val="dk2"/>
                </a:solidFill>
              </a:defRPr>
            </a:lvl9pPr>
          </a:lstStyle>
          <a:p>
            <a:endParaRPr/>
          </a:p>
        </p:txBody>
      </p:sp>
      <p:sp>
        <p:nvSpPr>
          <p:cNvPr id="196" name="Google Shape;196;p41"/>
          <p:cNvSpPr txBox="1">
            <a:spLocks noGrp="1"/>
          </p:cNvSpPr>
          <p:nvPr>
            <p:ph type="subTitle" idx="1"/>
          </p:nvPr>
        </p:nvSpPr>
        <p:spPr>
          <a:xfrm>
            <a:off x="212788" y="2322267"/>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66B2E1"/>
              </a:buClr>
              <a:buSzPts val="2100"/>
              <a:buNone/>
              <a:defRPr sz="2100">
                <a:solidFill>
                  <a:srgbClr val="66B2E1"/>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97" name="Google Shape;197;p4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
        <p:nvSpPr>
          <p:cNvPr id="198" name="Google Shape;198;p41"/>
          <p:cNvSpPr/>
          <p:nvPr/>
        </p:nvSpPr>
        <p:spPr>
          <a:xfrm>
            <a:off x="4567204" y="0"/>
            <a:ext cx="54900" cy="51435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 title and description - right">
  <p:cSld name="SECTION_TITLE_AND_DESCRIPTION_1_1">
    <p:spTree>
      <p:nvGrpSpPr>
        <p:cNvPr id="1" name="Shape 199"/>
        <p:cNvGrpSpPr/>
        <p:nvPr/>
      </p:nvGrpSpPr>
      <p:grpSpPr>
        <a:xfrm>
          <a:off x="0" y="0"/>
          <a:ext cx="0" cy="0"/>
          <a:chOff x="0" y="0"/>
          <a:chExt cx="0" cy="0"/>
        </a:xfrm>
      </p:grpSpPr>
      <p:sp>
        <p:nvSpPr>
          <p:cNvPr id="200" name="Google Shape;200;p42"/>
          <p:cNvSpPr/>
          <p:nvPr/>
        </p:nvSpPr>
        <p:spPr>
          <a:xfrm flipH="1">
            <a:off x="4571913" y="0"/>
            <a:ext cx="4572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42"/>
          <p:cNvSpPr txBox="1">
            <a:spLocks noGrp="1"/>
          </p:cNvSpPr>
          <p:nvPr>
            <p:ph type="title"/>
          </p:nvPr>
        </p:nvSpPr>
        <p:spPr>
          <a:xfrm>
            <a:off x="289000" y="90175"/>
            <a:ext cx="4045200" cy="11430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FFFF"/>
              </a:buClr>
              <a:buSzPts val="2600"/>
              <a:buNone/>
              <a:defRPr sz="2600">
                <a:solidFill>
                  <a:srgbClr val="FFFFFF"/>
                </a:solidFill>
              </a:defRPr>
            </a:lvl1pPr>
            <a:lvl2pPr lvl="1" algn="ctr" rtl="0">
              <a:spcBef>
                <a:spcPts val="0"/>
              </a:spcBef>
              <a:spcAft>
                <a:spcPts val="0"/>
              </a:spcAft>
              <a:buClr>
                <a:schemeClr val="dk2"/>
              </a:buClr>
              <a:buSzPts val="4200"/>
              <a:buNone/>
              <a:defRPr sz="4200">
                <a:solidFill>
                  <a:schemeClr val="dk2"/>
                </a:solidFill>
              </a:defRPr>
            </a:lvl2pPr>
            <a:lvl3pPr lvl="2" algn="ctr" rtl="0">
              <a:spcBef>
                <a:spcPts val="0"/>
              </a:spcBef>
              <a:spcAft>
                <a:spcPts val="0"/>
              </a:spcAft>
              <a:buClr>
                <a:schemeClr val="dk2"/>
              </a:buClr>
              <a:buSzPts val="4200"/>
              <a:buNone/>
              <a:defRPr sz="4200">
                <a:solidFill>
                  <a:schemeClr val="dk2"/>
                </a:solidFill>
              </a:defRPr>
            </a:lvl3pPr>
            <a:lvl4pPr lvl="3" algn="ctr" rtl="0">
              <a:spcBef>
                <a:spcPts val="0"/>
              </a:spcBef>
              <a:spcAft>
                <a:spcPts val="0"/>
              </a:spcAft>
              <a:buClr>
                <a:schemeClr val="dk2"/>
              </a:buClr>
              <a:buSzPts val="4200"/>
              <a:buNone/>
              <a:defRPr sz="4200">
                <a:solidFill>
                  <a:schemeClr val="dk2"/>
                </a:solidFill>
              </a:defRPr>
            </a:lvl4pPr>
            <a:lvl5pPr lvl="4" algn="ctr" rtl="0">
              <a:spcBef>
                <a:spcPts val="0"/>
              </a:spcBef>
              <a:spcAft>
                <a:spcPts val="0"/>
              </a:spcAft>
              <a:buClr>
                <a:schemeClr val="dk2"/>
              </a:buClr>
              <a:buSzPts val="4200"/>
              <a:buNone/>
              <a:defRPr sz="4200">
                <a:solidFill>
                  <a:schemeClr val="dk2"/>
                </a:solidFill>
              </a:defRPr>
            </a:lvl5pPr>
            <a:lvl6pPr lvl="5" algn="ctr" rtl="0">
              <a:spcBef>
                <a:spcPts val="0"/>
              </a:spcBef>
              <a:spcAft>
                <a:spcPts val="0"/>
              </a:spcAft>
              <a:buClr>
                <a:schemeClr val="dk2"/>
              </a:buClr>
              <a:buSzPts val="4200"/>
              <a:buNone/>
              <a:defRPr sz="4200">
                <a:solidFill>
                  <a:schemeClr val="dk2"/>
                </a:solidFill>
              </a:defRPr>
            </a:lvl6pPr>
            <a:lvl7pPr lvl="6" algn="ctr" rtl="0">
              <a:spcBef>
                <a:spcPts val="0"/>
              </a:spcBef>
              <a:spcAft>
                <a:spcPts val="0"/>
              </a:spcAft>
              <a:buClr>
                <a:schemeClr val="dk2"/>
              </a:buClr>
              <a:buSzPts val="4200"/>
              <a:buNone/>
              <a:defRPr sz="4200">
                <a:solidFill>
                  <a:schemeClr val="dk2"/>
                </a:solidFill>
              </a:defRPr>
            </a:lvl7pPr>
            <a:lvl8pPr lvl="7" algn="ctr" rtl="0">
              <a:spcBef>
                <a:spcPts val="0"/>
              </a:spcBef>
              <a:spcAft>
                <a:spcPts val="0"/>
              </a:spcAft>
              <a:buClr>
                <a:schemeClr val="dk2"/>
              </a:buClr>
              <a:buSzPts val="4200"/>
              <a:buNone/>
              <a:defRPr sz="4200">
                <a:solidFill>
                  <a:schemeClr val="dk2"/>
                </a:solidFill>
              </a:defRPr>
            </a:lvl8pPr>
            <a:lvl9pPr lvl="8" algn="ctr" rtl="0">
              <a:spcBef>
                <a:spcPts val="0"/>
              </a:spcBef>
              <a:spcAft>
                <a:spcPts val="0"/>
              </a:spcAft>
              <a:buClr>
                <a:schemeClr val="dk2"/>
              </a:buClr>
              <a:buSzPts val="4200"/>
              <a:buNone/>
              <a:defRPr sz="4200">
                <a:solidFill>
                  <a:schemeClr val="dk2"/>
                </a:solidFill>
              </a:defRPr>
            </a:lvl9pPr>
          </a:lstStyle>
          <a:p>
            <a:endParaRPr/>
          </a:p>
        </p:txBody>
      </p:sp>
      <p:sp>
        <p:nvSpPr>
          <p:cNvPr id="202" name="Google Shape;202;p4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
        <p:nvSpPr>
          <p:cNvPr id="203" name="Google Shape;203;p42"/>
          <p:cNvSpPr/>
          <p:nvPr/>
        </p:nvSpPr>
        <p:spPr>
          <a:xfrm>
            <a:off x="4" y="0"/>
            <a:ext cx="54900" cy="51435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42"/>
          <p:cNvSpPr txBox="1">
            <a:spLocks noGrp="1"/>
          </p:cNvSpPr>
          <p:nvPr>
            <p:ph type="body" idx="1"/>
          </p:nvPr>
        </p:nvSpPr>
        <p:spPr>
          <a:xfrm>
            <a:off x="289000" y="1257600"/>
            <a:ext cx="4045200" cy="3672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rgbClr val="FFFFFF"/>
              </a:buClr>
              <a:buSzPts val="1800"/>
              <a:buChar char="●"/>
              <a:defRPr>
                <a:solidFill>
                  <a:srgbClr val="FFFFFF"/>
                </a:solidFill>
              </a:defRPr>
            </a:lvl1pPr>
            <a:lvl2pPr marL="914400" lvl="1" indent="-317500" rtl="0">
              <a:spcBef>
                <a:spcPts val="1600"/>
              </a:spcBef>
              <a:spcAft>
                <a:spcPts val="0"/>
              </a:spcAft>
              <a:buClr>
                <a:srgbClr val="FFFFFF"/>
              </a:buClr>
              <a:buSzPts val="1400"/>
              <a:buChar char="○"/>
              <a:defRPr>
                <a:solidFill>
                  <a:srgbClr val="FFFFFF"/>
                </a:solidFill>
              </a:defRPr>
            </a:lvl2pPr>
            <a:lvl3pPr marL="1371600" lvl="2" indent="-317500" rtl="0">
              <a:spcBef>
                <a:spcPts val="1600"/>
              </a:spcBef>
              <a:spcAft>
                <a:spcPts val="0"/>
              </a:spcAft>
              <a:buClr>
                <a:srgbClr val="FFFFFF"/>
              </a:buClr>
              <a:buSzPts val="1400"/>
              <a:buChar char="■"/>
              <a:defRPr>
                <a:solidFill>
                  <a:srgbClr val="FFFFFF"/>
                </a:solidFill>
              </a:defRPr>
            </a:lvl3pPr>
            <a:lvl4pPr marL="1828800" lvl="3" indent="-317500" rtl="0">
              <a:spcBef>
                <a:spcPts val="1600"/>
              </a:spcBef>
              <a:spcAft>
                <a:spcPts val="0"/>
              </a:spcAft>
              <a:buClr>
                <a:srgbClr val="FFFFFF"/>
              </a:buClr>
              <a:buSzPts val="1400"/>
              <a:buChar char="●"/>
              <a:defRPr>
                <a:solidFill>
                  <a:srgbClr val="FFFFFF"/>
                </a:solidFill>
              </a:defRPr>
            </a:lvl4pPr>
            <a:lvl5pPr marL="2286000" lvl="4" indent="-317500" rtl="0">
              <a:spcBef>
                <a:spcPts val="1600"/>
              </a:spcBef>
              <a:spcAft>
                <a:spcPts val="0"/>
              </a:spcAft>
              <a:buClr>
                <a:srgbClr val="FFFFFF"/>
              </a:buClr>
              <a:buSzPts val="1400"/>
              <a:buChar char="○"/>
              <a:defRPr>
                <a:solidFill>
                  <a:srgbClr val="FFFFFF"/>
                </a:solidFill>
              </a:defRPr>
            </a:lvl5pPr>
            <a:lvl6pPr marL="2743200" lvl="5" indent="-317500" rtl="0">
              <a:spcBef>
                <a:spcPts val="1600"/>
              </a:spcBef>
              <a:spcAft>
                <a:spcPts val="0"/>
              </a:spcAft>
              <a:buClr>
                <a:srgbClr val="FFFFFF"/>
              </a:buClr>
              <a:buSzPts val="1400"/>
              <a:buChar char="■"/>
              <a:defRPr>
                <a:solidFill>
                  <a:srgbClr val="FFFFFF"/>
                </a:solidFill>
              </a:defRPr>
            </a:lvl6pPr>
            <a:lvl7pPr marL="3200400" lvl="6" indent="-317500" rtl="0">
              <a:spcBef>
                <a:spcPts val="1600"/>
              </a:spcBef>
              <a:spcAft>
                <a:spcPts val="0"/>
              </a:spcAft>
              <a:buClr>
                <a:srgbClr val="FFFFFF"/>
              </a:buClr>
              <a:buSzPts val="1400"/>
              <a:buChar char="●"/>
              <a:defRPr>
                <a:solidFill>
                  <a:srgbClr val="FFFFFF"/>
                </a:solidFill>
              </a:defRPr>
            </a:lvl7pPr>
            <a:lvl8pPr marL="3657600" lvl="7" indent="-317500" rtl="0">
              <a:spcBef>
                <a:spcPts val="1600"/>
              </a:spcBef>
              <a:spcAft>
                <a:spcPts val="0"/>
              </a:spcAft>
              <a:buClr>
                <a:srgbClr val="FFFFFF"/>
              </a:buClr>
              <a:buSzPts val="1400"/>
              <a:buChar char="○"/>
              <a:defRPr>
                <a:solidFill>
                  <a:srgbClr val="FFFFFF"/>
                </a:solidFill>
              </a:defRPr>
            </a:lvl8pPr>
            <a:lvl9pPr marL="4114800" lvl="8" indent="-317500" rtl="0">
              <a:spcBef>
                <a:spcPts val="1600"/>
              </a:spcBef>
              <a:spcAft>
                <a:spcPts val="1600"/>
              </a:spcAft>
              <a:buClr>
                <a:srgbClr val="FFFFFF"/>
              </a:buClr>
              <a:buSzPts val="1400"/>
              <a:buChar char="■"/>
              <a:defRPr>
                <a:solidFill>
                  <a:srgbClr val="FFFFFF"/>
                </a:solidFill>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lank - White 2" type="blank">
  <p:cSld name="BLANK">
    <p:bg>
      <p:bgPr>
        <a:solidFill>
          <a:schemeClr val="accent4"/>
        </a:solidFill>
        <a:effectLst/>
      </p:bgPr>
    </p:bg>
    <p:spTree>
      <p:nvGrpSpPr>
        <p:cNvPr id="1" name="Shape 205"/>
        <p:cNvGrpSpPr/>
        <p:nvPr/>
      </p:nvGrpSpPr>
      <p:grpSpPr>
        <a:xfrm>
          <a:off x="0" y="0"/>
          <a:ext cx="0" cy="0"/>
          <a:chOff x="0" y="0"/>
          <a:chExt cx="0" cy="0"/>
        </a:xfrm>
      </p:grpSpPr>
      <p:sp>
        <p:nvSpPr>
          <p:cNvPr id="206" name="Google Shape;206;p4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07" name="Google Shape;207;p43"/>
          <p:cNvSpPr/>
          <p:nvPr/>
        </p:nvSpPr>
        <p:spPr>
          <a:xfrm>
            <a:off x="0" y="0"/>
            <a:ext cx="54900" cy="51435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 Big Title Block 1">
  <p:cSld name="TITLE_ONLY_2_1">
    <p:spTree>
      <p:nvGrpSpPr>
        <p:cNvPr id="1" name="Shape 27"/>
        <p:cNvGrpSpPr/>
        <p:nvPr/>
      </p:nvGrpSpPr>
      <p:grpSpPr>
        <a:xfrm>
          <a:off x="0" y="0"/>
          <a:ext cx="0" cy="0"/>
          <a:chOff x="0" y="0"/>
          <a:chExt cx="0" cy="0"/>
        </a:xfrm>
      </p:grpSpPr>
      <p:sp>
        <p:nvSpPr>
          <p:cNvPr id="28" name="Google Shape;28;p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9" name="Google Shape;29;p5"/>
          <p:cNvSpPr/>
          <p:nvPr/>
        </p:nvSpPr>
        <p:spPr>
          <a:xfrm rot="10800000" flipH="1">
            <a:off x="0" y="3007800"/>
            <a:ext cx="9144000" cy="2135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5"/>
          <p:cNvSpPr txBox="1">
            <a:spLocks noGrp="1"/>
          </p:cNvSpPr>
          <p:nvPr>
            <p:ph type="title"/>
          </p:nvPr>
        </p:nvSpPr>
        <p:spPr>
          <a:xfrm>
            <a:off x="-150" y="244950"/>
            <a:ext cx="9144000" cy="602700"/>
          </a:xfrm>
          <a:prstGeom prst="rect">
            <a:avLst/>
          </a:prstGeom>
        </p:spPr>
        <p:txBody>
          <a:bodyPr spcFirstLastPara="1" wrap="square" lIns="457200" tIns="91425" rIns="91425" bIns="91425" anchor="ctr" anchorCtr="0">
            <a:noAutofit/>
          </a:bodyPr>
          <a:lstStyle>
            <a:lvl1pPr lvl="0" rtl="0">
              <a:spcBef>
                <a:spcPts val="0"/>
              </a:spcBef>
              <a:spcAft>
                <a:spcPts val="0"/>
              </a:spcAft>
              <a:buClr>
                <a:srgbClr val="FFFFFF"/>
              </a:buClr>
              <a:buSzPts val="2600"/>
              <a:buNone/>
              <a:defRPr sz="2600">
                <a:solidFill>
                  <a:srgbClr val="FFFFFF"/>
                </a:solidFill>
              </a:defRPr>
            </a:lvl1pPr>
            <a:lvl2pPr lvl="1" rtl="0">
              <a:spcBef>
                <a:spcPts val="0"/>
              </a:spcBef>
              <a:spcAft>
                <a:spcPts val="0"/>
              </a:spcAft>
              <a:buClr>
                <a:srgbClr val="141B4D"/>
              </a:buClr>
              <a:buSzPts val="1800"/>
              <a:buNone/>
              <a:defRPr sz="1800">
                <a:solidFill>
                  <a:srgbClr val="141B4D"/>
                </a:solidFill>
              </a:defRPr>
            </a:lvl2pPr>
            <a:lvl3pPr lvl="2" rtl="0">
              <a:spcBef>
                <a:spcPts val="0"/>
              </a:spcBef>
              <a:spcAft>
                <a:spcPts val="0"/>
              </a:spcAft>
              <a:buClr>
                <a:srgbClr val="141B4D"/>
              </a:buClr>
              <a:buSzPts val="1800"/>
              <a:buNone/>
              <a:defRPr sz="1800">
                <a:solidFill>
                  <a:srgbClr val="141B4D"/>
                </a:solidFill>
              </a:defRPr>
            </a:lvl3pPr>
            <a:lvl4pPr lvl="3" rtl="0">
              <a:spcBef>
                <a:spcPts val="0"/>
              </a:spcBef>
              <a:spcAft>
                <a:spcPts val="0"/>
              </a:spcAft>
              <a:buClr>
                <a:srgbClr val="141B4D"/>
              </a:buClr>
              <a:buSzPts val="1800"/>
              <a:buNone/>
              <a:defRPr sz="1800">
                <a:solidFill>
                  <a:srgbClr val="141B4D"/>
                </a:solidFill>
              </a:defRPr>
            </a:lvl4pPr>
            <a:lvl5pPr lvl="4" rtl="0">
              <a:spcBef>
                <a:spcPts val="0"/>
              </a:spcBef>
              <a:spcAft>
                <a:spcPts val="0"/>
              </a:spcAft>
              <a:buClr>
                <a:srgbClr val="141B4D"/>
              </a:buClr>
              <a:buSzPts val="1800"/>
              <a:buNone/>
              <a:defRPr sz="1800">
                <a:solidFill>
                  <a:srgbClr val="141B4D"/>
                </a:solidFill>
              </a:defRPr>
            </a:lvl5pPr>
            <a:lvl6pPr lvl="5" rtl="0">
              <a:spcBef>
                <a:spcPts val="0"/>
              </a:spcBef>
              <a:spcAft>
                <a:spcPts val="0"/>
              </a:spcAft>
              <a:buClr>
                <a:srgbClr val="141B4D"/>
              </a:buClr>
              <a:buSzPts val="1800"/>
              <a:buNone/>
              <a:defRPr sz="1800">
                <a:solidFill>
                  <a:srgbClr val="141B4D"/>
                </a:solidFill>
              </a:defRPr>
            </a:lvl6pPr>
            <a:lvl7pPr lvl="6" rtl="0">
              <a:spcBef>
                <a:spcPts val="0"/>
              </a:spcBef>
              <a:spcAft>
                <a:spcPts val="0"/>
              </a:spcAft>
              <a:buClr>
                <a:srgbClr val="141B4D"/>
              </a:buClr>
              <a:buSzPts val="1800"/>
              <a:buNone/>
              <a:defRPr sz="1800">
                <a:solidFill>
                  <a:srgbClr val="141B4D"/>
                </a:solidFill>
              </a:defRPr>
            </a:lvl7pPr>
            <a:lvl8pPr lvl="7" rtl="0">
              <a:spcBef>
                <a:spcPts val="0"/>
              </a:spcBef>
              <a:spcAft>
                <a:spcPts val="0"/>
              </a:spcAft>
              <a:buClr>
                <a:srgbClr val="141B4D"/>
              </a:buClr>
              <a:buSzPts val="1800"/>
              <a:buNone/>
              <a:defRPr sz="1800">
                <a:solidFill>
                  <a:srgbClr val="141B4D"/>
                </a:solidFill>
              </a:defRPr>
            </a:lvl8pPr>
            <a:lvl9pPr lvl="8" rtl="0">
              <a:spcBef>
                <a:spcPts val="0"/>
              </a:spcBef>
              <a:spcAft>
                <a:spcPts val="0"/>
              </a:spcAft>
              <a:buClr>
                <a:srgbClr val="141B4D"/>
              </a:buClr>
              <a:buSzPts val="1800"/>
              <a:buNone/>
              <a:defRPr sz="1800">
                <a:solidFill>
                  <a:srgbClr val="141B4D"/>
                </a:solidFill>
              </a:defRPr>
            </a:lvl9pPr>
          </a:lstStyle>
          <a:p>
            <a:endParaRPr/>
          </a:p>
        </p:txBody>
      </p:sp>
      <p:sp>
        <p:nvSpPr>
          <p:cNvPr id="31" name="Google Shape;31;p5"/>
          <p:cNvSpPr/>
          <p:nvPr/>
        </p:nvSpPr>
        <p:spPr>
          <a:xfrm rot="10800000">
            <a:off x="4402800" y="3000135"/>
            <a:ext cx="338400" cy="202500"/>
          </a:xfrm>
          <a:prstGeom prst="triangle">
            <a:avLst>
              <a:gd name="adj" fmla="val 47776"/>
            </a:avLst>
          </a:prstGeom>
          <a:solidFill>
            <a:srgbClr val="141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5"/>
          <p:cNvSpPr/>
          <p:nvPr/>
        </p:nvSpPr>
        <p:spPr>
          <a:xfrm>
            <a:off x="0" y="-4"/>
            <a:ext cx="9144000" cy="522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ue - Right Side">
  <p:cSld name="BLANK_1">
    <p:bg>
      <p:bgPr>
        <a:solidFill>
          <a:schemeClr val="accent4"/>
        </a:solidFill>
        <a:effectLst/>
      </p:bgPr>
    </p:bg>
    <p:spTree>
      <p:nvGrpSpPr>
        <p:cNvPr id="1" name="Shape 208"/>
        <p:cNvGrpSpPr/>
        <p:nvPr/>
      </p:nvGrpSpPr>
      <p:grpSpPr>
        <a:xfrm>
          <a:off x="0" y="0"/>
          <a:ext cx="0" cy="0"/>
          <a:chOff x="0" y="0"/>
          <a:chExt cx="0" cy="0"/>
        </a:xfrm>
      </p:grpSpPr>
      <p:sp>
        <p:nvSpPr>
          <p:cNvPr id="209" name="Google Shape;209;p44"/>
          <p:cNvSpPr/>
          <p:nvPr/>
        </p:nvSpPr>
        <p:spPr>
          <a:xfrm>
            <a:off x="5031525" y="0"/>
            <a:ext cx="4112400" cy="5143500"/>
          </a:xfrm>
          <a:prstGeom prst="rect">
            <a:avLst/>
          </a:prstGeom>
          <a:solidFill>
            <a:srgbClr val="141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4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lue - Left Side">
  <p:cSld name="BLANK_1_1">
    <p:bg>
      <p:bgPr>
        <a:solidFill>
          <a:schemeClr val="accent4"/>
        </a:solidFill>
        <a:effectLst/>
      </p:bgPr>
    </p:bg>
    <p:spTree>
      <p:nvGrpSpPr>
        <p:cNvPr id="1" name="Shape 211"/>
        <p:cNvGrpSpPr/>
        <p:nvPr/>
      </p:nvGrpSpPr>
      <p:grpSpPr>
        <a:xfrm>
          <a:off x="0" y="0"/>
          <a:ext cx="0" cy="0"/>
          <a:chOff x="0" y="0"/>
          <a:chExt cx="0" cy="0"/>
        </a:xfrm>
      </p:grpSpPr>
      <p:sp>
        <p:nvSpPr>
          <p:cNvPr id="212" name="Google Shape;212;p45"/>
          <p:cNvSpPr/>
          <p:nvPr/>
        </p:nvSpPr>
        <p:spPr>
          <a:xfrm>
            <a:off x="0" y="0"/>
            <a:ext cx="2748000" cy="5143500"/>
          </a:xfrm>
          <a:prstGeom prst="rect">
            <a:avLst/>
          </a:prstGeom>
          <a:solidFill>
            <a:srgbClr val="141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4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White - Right Side">
  <p:cSld name="BLANK_1_2">
    <p:bg>
      <p:bgPr>
        <a:solidFill>
          <a:schemeClr val="accent4"/>
        </a:solidFill>
        <a:effectLst/>
      </p:bgPr>
    </p:bg>
    <p:spTree>
      <p:nvGrpSpPr>
        <p:cNvPr id="1" name="Shape 214"/>
        <p:cNvGrpSpPr/>
        <p:nvPr/>
      </p:nvGrpSpPr>
      <p:grpSpPr>
        <a:xfrm>
          <a:off x="0" y="0"/>
          <a:ext cx="0" cy="0"/>
          <a:chOff x="0" y="0"/>
          <a:chExt cx="0" cy="0"/>
        </a:xfrm>
      </p:grpSpPr>
      <p:sp>
        <p:nvSpPr>
          <p:cNvPr id="215" name="Google Shape;215;p46"/>
          <p:cNvSpPr/>
          <p:nvPr/>
        </p:nvSpPr>
        <p:spPr>
          <a:xfrm flipH="1">
            <a:off x="-50" y="0"/>
            <a:ext cx="6396000" cy="5143500"/>
          </a:xfrm>
          <a:prstGeom prst="rect">
            <a:avLst/>
          </a:prstGeom>
          <a:solidFill>
            <a:srgbClr val="141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4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17" name="Google Shape;217;p46"/>
          <p:cNvSpPr/>
          <p:nvPr/>
        </p:nvSpPr>
        <p:spPr>
          <a:xfrm>
            <a:off x="0" y="0"/>
            <a:ext cx="54900" cy="51435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White - Left Side">
  <p:cSld name="BLANK_1_1_1">
    <p:bg>
      <p:bgPr>
        <a:solidFill>
          <a:schemeClr val="accent4"/>
        </a:solidFill>
        <a:effectLst/>
      </p:bgPr>
    </p:bg>
    <p:spTree>
      <p:nvGrpSpPr>
        <p:cNvPr id="1" name="Shape 218"/>
        <p:cNvGrpSpPr/>
        <p:nvPr/>
      </p:nvGrpSpPr>
      <p:grpSpPr>
        <a:xfrm>
          <a:off x="0" y="0"/>
          <a:ext cx="0" cy="0"/>
          <a:chOff x="0" y="0"/>
          <a:chExt cx="0" cy="0"/>
        </a:xfrm>
      </p:grpSpPr>
      <p:sp>
        <p:nvSpPr>
          <p:cNvPr id="219" name="Google Shape;219;p47"/>
          <p:cNvSpPr/>
          <p:nvPr/>
        </p:nvSpPr>
        <p:spPr>
          <a:xfrm flipH="1">
            <a:off x="2748000" y="0"/>
            <a:ext cx="6396000" cy="5143500"/>
          </a:xfrm>
          <a:prstGeom prst="rect">
            <a:avLst/>
          </a:prstGeom>
          <a:solidFill>
            <a:srgbClr val="141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4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lank - Blue 1 2">
  <p:cSld name="TITLE_ONLY_2_2_2">
    <p:spTree>
      <p:nvGrpSpPr>
        <p:cNvPr id="1" name="Shape 221"/>
        <p:cNvGrpSpPr/>
        <p:nvPr/>
      </p:nvGrpSpPr>
      <p:grpSpPr>
        <a:xfrm>
          <a:off x="0" y="0"/>
          <a:ext cx="0" cy="0"/>
          <a:chOff x="0" y="0"/>
          <a:chExt cx="0" cy="0"/>
        </a:xfrm>
      </p:grpSpPr>
      <p:sp>
        <p:nvSpPr>
          <p:cNvPr id="222" name="Google Shape;222;p4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23" name="Google Shape;223;p48"/>
          <p:cNvSpPr/>
          <p:nvPr/>
        </p:nvSpPr>
        <p:spPr>
          <a:xfrm>
            <a:off x="0" y="-7087"/>
            <a:ext cx="9144000" cy="52200"/>
          </a:xfrm>
          <a:prstGeom prst="rect">
            <a:avLst/>
          </a:prstGeom>
          <a:solidFill>
            <a:srgbClr val="CC00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lank - Blue 1 2 2">
  <p:cSld name="TITLE_ONLY_2_2_2_2">
    <p:spTree>
      <p:nvGrpSpPr>
        <p:cNvPr id="1" name="Shape 224"/>
        <p:cNvGrpSpPr/>
        <p:nvPr/>
      </p:nvGrpSpPr>
      <p:grpSpPr>
        <a:xfrm>
          <a:off x="0" y="0"/>
          <a:ext cx="0" cy="0"/>
          <a:chOff x="0" y="0"/>
          <a:chExt cx="0" cy="0"/>
        </a:xfrm>
      </p:grpSpPr>
      <p:sp>
        <p:nvSpPr>
          <p:cNvPr id="225" name="Google Shape;225;p4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26" name="Google Shape;226;p49"/>
          <p:cNvSpPr/>
          <p:nvPr/>
        </p:nvSpPr>
        <p:spPr>
          <a:xfrm>
            <a:off x="0" y="-7087"/>
            <a:ext cx="9144000" cy="522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lank - Blue 1 7">
  <p:cSld name="TITLE_ONLY_2_2_6">
    <p:spTree>
      <p:nvGrpSpPr>
        <p:cNvPr id="1" name="Shape 227"/>
        <p:cNvGrpSpPr/>
        <p:nvPr/>
      </p:nvGrpSpPr>
      <p:grpSpPr>
        <a:xfrm>
          <a:off x="0" y="0"/>
          <a:ext cx="0" cy="0"/>
          <a:chOff x="0" y="0"/>
          <a:chExt cx="0" cy="0"/>
        </a:xfrm>
      </p:grpSpPr>
      <p:sp>
        <p:nvSpPr>
          <p:cNvPr id="228" name="Google Shape;228;p5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29" name="Google Shape;229;p50"/>
          <p:cNvSpPr/>
          <p:nvPr/>
        </p:nvSpPr>
        <p:spPr>
          <a:xfrm>
            <a:off x="0" y="-7087"/>
            <a:ext cx="9144000" cy="522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lank - Blue 1 6">
  <p:cSld name="TITLE_ONLY_2_2_3_1">
    <p:spTree>
      <p:nvGrpSpPr>
        <p:cNvPr id="1" name="Shape 230"/>
        <p:cNvGrpSpPr/>
        <p:nvPr/>
      </p:nvGrpSpPr>
      <p:grpSpPr>
        <a:xfrm>
          <a:off x="0" y="0"/>
          <a:ext cx="0" cy="0"/>
          <a:chOff x="0" y="0"/>
          <a:chExt cx="0" cy="0"/>
        </a:xfrm>
      </p:grpSpPr>
      <p:sp>
        <p:nvSpPr>
          <p:cNvPr id="231" name="Google Shape;231;p5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32" name="Google Shape;232;p51"/>
          <p:cNvSpPr/>
          <p:nvPr/>
        </p:nvSpPr>
        <p:spPr>
          <a:xfrm>
            <a:off x="0" y="-7087"/>
            <a:ext cx="9144000" cy="522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3" name="Google Shape;233;p51"/>
          <p:cNvPicPr preferRelativeResize="0"/>
          <p:nvPr/>
        </p:nvPicPr>
        <p:blipFill rotWithShape="1">
          <a:blip r:embed="rId2">
            <a:alphaModFix amt="40000"/>
          </a:blip>
          <a:srcRect l="329" t="3375" r="-330" b="2329"/>
          <a:stretch/>
        </p:blipFill>
        <p:spPr>
          <a:xfrm rot="10800000">
            <a:off x="150" y="69425"/>
            <a:ext cx="9143698" cy="5074075"/>
          </a:xfrm>
          <a:prstGeom prst="rect">
            <a:avLst/>
          </a:prstGeom>
          <a:noFill/>
          <a:ln>
            <a:noFill/>
          </a:ln>
        </p:spPr>
      </p:pic>
      <p:sp>
        <p:nvSpPr>
          <p:cNvPr id="234" name="Google Shape;234;p51"/>
          <p:cNvSpPr txBox="1">
            <a:spLocks noGrp="1"/>
          </p:cNvSpPr>
          <p:nvPr>
            <p:ph type="title"/>
          </p:nvPr>
        </p:nvSpPr>
        <p:spPr>
          <a:xfrm>
            <a:off x="-150" y="244950"/>
            <a:ext cx="9144000" cy="602700"/>
          </a:xfrm>
          <a:prstGeom prst="rect">
            <a:avLst/>
          </a:prstGeom>
        </p:spPr>
        <p:txBody>
          <a:bodyPr spcFirstLastPara="1" wrap="square" lIns="457200" tIns="91425" rIns="91425" bIns="91425" anchor="ctr" anchorCtr="0">
            <a:noAutofit/>
          </a:bodyPr>
          <a:lstStyle>
            <a:lvl1pPr lvl="0" rtl="0">
              <a:spcBef>
                <a:spcPts val="0"/>
              </a:spcBef>
              <a:spcAft>
                <a:spcPts val="0"/>
              </a:spcAft>
              <a:buClr>
                <a:srgbClr val="FFFFFF"/>
              </a:buClr>
              <a:buSzPts val="2600"/>
              <a:buNone/>
              <a:defRPr sz="2600">
                <a:solidFill>
                  <a:srgbClr val="FFFFFF"/>
                </a:solidFill>
              </a:defRPr>
            </a:lvl1pPr>
            <a:lvl2pPr lvl="1" rtl="0">
              <a:spcBef>
                <a:spcPts val="0"/>
              </a:spcBef>
              <a:spcAft>
                <a:spcPts val="0"/>
              </a:spcAft>
              <a:buClr>
                <a:srgbClr val="141B4D"/>
              </a:buClr>
              <a:buSzPts val="1800"/>
              <a:buNone/>
              <a:defRPr sz="1800">
                <a:solidFill>
                  <a:srgbClr val="141B4D"/>
                </a:solidFill>
              </a:defRPr>
            </a:lvl2pPr>
            <a:lvl3pPr lvl="2" rtl="0">
              <a:spcBef>
                <a:spcPts val="0"/>
              </a:spcBef>
              <a:spcAft>
                <a:spcPts val="0"/>
              </a:spcAft>
              <a:buClr>
                <a:srgbClr val="141B4D"/>
              </a:buClr>
              <a:buSzPts val="1800"/>
              <a:buNone/>
              <a:defRPr sz="1800">
                <a:solidFill>
                  <a:srgbClr val="141B4D"/>
                </a:solidFill>
              </a:defRPr>
            </a:lvl3pPr>
            <a:lvl4pPr lvl="3" rtl="0">
              <a:spcBef>
                <a:spcPts val="0"/>
              </a:spcBef>
              <a:spcAft>
                <a:spcPts val="0"/>
              </a:spcAft>
              <a:buClr>
                <a:srgbClr val="141B4D"/>
              </a:buClr>
              <a:buSzPts val="1800"/>
              <a:buNone/>
              <a:defRPr sz="1800">
                <a:solidFill>
                  <a:srgbClr val="141B4D"/>
                </a:solidFill>
              </a:defRPr>
            </a:lvl4pPr>
            <a:lvl5pPr lvl="4" rtl="0">
              <a:spcBef>
                <a:spcPts val="0"/>
              </a:spcBef>
              <a:spcAft>
                <a:spcPts val="0"/>
              </a:spcAft>
              <a:buClr>
                <a:srgbClr val="141B4D"/>
              </a:buClr>
              <a:buSzPts val="1800"/>
              <a:buNone/>
              <a:defRPr sz="1800">
                <a:solidFill>
                  <a:srgbClr val="141B4D"/>
                </a:solidFill>
              </a:defRPr>
            </a:lvl5pPr>
            <a:lvl6pPr lvl="5" rtl="0">
              <a:spcBef>
                <a:spcPts val="0"/>
              </a:spcBef>
              <a:spcAft>
                <a:spcPts val="0"/>
              </a:spcAft>
              <a:buClr>
                <a:srgbClr val="141B4D"/>
              </a:buClr>
              <a:buSzPts val="1800"/>
              <a:buNone/>
              <a:defRPr sz="1800">
                <a:solidFill>
                  <a:srgbClr val="141B4D"/>
                </a:solidFill>
              </a:defRPr>
            </a:lvl6pPr>
            <a:lvl7pPr lvl="6" rtl="0">
              <a:spcBef>
                <a:spcPts val="0"/>
              </a:spcBef>
              <a:spcAft>
                <a:spcPts val="0"/>
              </a:spcAft>
              <a:buClr>
                <a:srgbClr val="141B4D"/>
              </a:buClr>
              <a:buSzPts val="1800"/>
              <a:buNone/>
              <a:defRPr sz="1800">
                <a:solidFill>
                  <a:srgbClr val="141B4D"/>
                </a:solidFill>
              </a:defRPr>
            </a:lvl7pPr>
            <a:lvl8pPr lvl="7" rtl="0">
              <a:spcBef>
                <a:spcPts val="0"/>
              </a:spcBef>
              <a:spcAft>
                <a:spcPts val="0"/>
              </a:spcAft>
              <a:buClr>
                <a:srgbClr val="141B4D"/>
              </a:buClr>
              <a:buSzPts val="1800"/>
              <a:buNone/>
              <a:defRPr sz="1800">
                <a:solidFill>
                  <a:srgbClr val="141B4D"/>
                </a:solidFill>
              </a:defRPr>
            </a:lvl8pPr>
            <a:lvl9pPr lvl="8" rtl="0">
              <a:spcBef>
                <a:spcPts val="0"/>
              </a:spcBef>
              <a:spcAft>
                <a:spcPts val="0"/>
              </a:spcAft>
              <a:buClr>
                <a:srgbClr val="141B4D"/>
              </a:buClr>
              <a:buSzPts val="1800"/>
              <a:buNone/>
              <a:defRPr sz="1800">
                <a:solidFill>
                  <a:srgbClr val="141B4D"/>
                </a:solidFill>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lank - Blue 1 1 2 1">
  <p:cSld name="TITLE_ONLY_2_2_4_2_1">
    <p:spTree>
      <p:nvGrpSpPr>
        <p:cNvPr id="1" name="Shape 235"/>
        <p:cNvGrpSpPr/>
        <p:nvPr/>
      </p:nvGrpSpPr>
      <p:grpSpPr>
        <a:xfrm>
          <a:off x="0" y="0"/>
          <a:ext cx="0" cy="0"/>
          <a:chOff x="0" y="0"/>
          <a:chExt cx="0" cy="0"/>
        </a:xfrm>
      </p:grpSpPr>
      <p:sp>
        <p:nvSpPr>
          <p:cNvPr id="236" name="Google Shape;236;p5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37" name="Google Shape;237;p52"/>
          <p:cNvSpPr/>
          <p:nvPr/>
        </p:nvSpPr>
        <p:spPr>
          <a:xfrm>
            <a:off x="0" y="-7087"/>
            <a:ext cx="9144000" cy="522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52"/>
          <p:cNvSpPr txBox="1">
            <a:spLocks noGrp="1"/>
          </p:cNvSpPr>
          <p:nvPr>
            <p:ph type="title"/>
          </p:nvPr>
        </p:nvSpPr>
        <p:spPr>
          <a:xfrm>
            <a:off x="-150" y="244950"/>
            <a:ext cx="9144000" cy="602700"/>
          </a:xfrm>
          <a:prstGeom prst="rect">
            <a:avLst/>
          </a:prstGeom>
        </p:spPr>
        <p:txBody>
          <a:bodyPr spcFirstLastPara="1" wrap="square" lIns="457200" tIns="91425" rIns="91425" bIns="91425" anchor="ctr" anchorCtr="0">
            <a:noAutofit/>
          </a:bodyPr>
          <a:lstStyle>
            <a:lvl1pPr lvl="0" rtl="0">
              <a:spcBef>
                <a:spcPts val="0"/>
              </a:spcBef>
              <a:spcAft>
                <a:spcPts val="0"/>
              </a:spcAft>
              <a:buClr>
                <a:srgbClr val="FFFFFF"/>
              </a:buClr>
              <a:buSzPts val="2600"/>
              <a:buNone/>
              <a:defRPr sz="2600">
                <a:solidFill>
                  <a:srgbClr val="FFFFFF"/>
                </a:solidFill>
              </a:defRPr>
            </a:lvl1pPr>
            <a:lvl2pPr lvl="1" rtl="0">
              <a:spcBef>
                <a:spcPts val="0"/>
              </a:spcBef>
              <a:spcAft>
                <a:spcPts val="0"/>
              </a:spcAft>
              <a:buClr>
                <a:srgbClr val="141B4D"/>
              </a:buClr>
              <a:buSzPts val="1800"/>
              <a:buNone/>
              <a:defRPr sz="1800">
                <a:solidFill>
                  <a:srgbClr val="141B4D"/>
                </a:solidFill>
              </a:defRPr>
            </a:lvl2pPr>
            <a:lvl3pPr lvl="2" rtl="0">
              <a:spcBef>
                <a:spcPts val="0"/>
              </a:spcBef>
              <a:spcAft>
                <a:spcPts val="0"/>
              </a:spcAft>
              <a:buClr>
                <a:srgbClr val="141B4D"/>
              </a:buClr>
              <a:buSzPts val="1800"/>
              <a:buNone/>
              <a:defRPr sz="1800">
                <a:solidFill>
                  <a:srgbClr val="141B4D"/>
                </a:solidFill>
              </a:defRPr>
            </a:lvl3pPr>
            <a:lvl4pPr lvl="3" rtl="0">
              <a:spcBef>
                <a:spcPts val="0"/>
              </a:spcBef>
              <a:spcAft>
                <a:spcPts val="0"/>
              </a:spcAft>
              <a:buClr>
                <a:srgbClr val="141B4D"/>
              </a:buClr>
              <a:buSzPts val="1800"/>
              <a:buNone/>
              <a:defRPr sz="1800">
                <a:solidFill>
                  <a:srgbClr val="141B4D"/>
                </a:solidFill>
              </a:defRPr>
            </a:lvl4pPr>
            <a:lvl5pPr lvl="4" rtl="0">
              <a:spcBef>
                <a:spcPts val="0"/>
              </a:spcBef>
              <a:spcAft>
                <a:spcPts val="0"/>
              </a:spcAft>
              <a:buClr>
                <a:srgbClr val="141B4D"/>
              </a:buClr>
              <a:buSzPts val="1800"/>
              <a:buNone/>
              <a:defRPr sz="1800">
                <a:solidFill>
                  <a:srgbClr val="141B4D"/>
                </a:solidFill>
              </a:defRPr>
            </a:lvl5pPr>
            <a:lvl6pPr lvl="5" rtl="0">
              <a:spcBef>
                <a:spcPts val="0"/>
              </a:spcBef>
              <a:spcAft>
                <a:spcPts val="0"/>
              </a:spcAft>
              <a:buClr>
                <a:srgbClr val="141B4D"/>
              </a:buClr>
              <a:buSzPts val="1800"/>
              <a:buNone/>
              <a:defRPr sz="1800">
                <a:solidFill>
                  <a:srgbClr val="141B4D"/>
                </a:solidFill>
              </a:defRPr>
            </a:lvl6pPr>
            <a:lvl7pPr lvl="6" rtl="0">
              <a:spcBef>
                <a:spcPts val="0"/>
              </a:spcBef>
              <a:spcAft>
                <a:spcPts val="0"/>
              </a:spcAft>
              <a:buClr>
                <a:srgbClr val="141B4D"/>
              </a:buClr>
              <a:buSzPts val="1800"/>
              <a:buNone/>
              <a:defRPr sz="1800">
                <a:solidFill>
                  <a:srgbClr val="141B4D"/>
                </a:solidFill>
              </a:defRPr>
            </a:lvl7pPr>
            <a:lvl8pPr lvl="7" rtl="0">
              <a:spcBef>
                <a:spcPts val="0"/>
              </a:spcBef>
              <a:spcAft>
                <a:spcPts val="0"/>
              </a:spcAft>
              <a:buClr>
                <a:srgbClr val="141B4D"/>
              </a:buClr>
              <a:buSzPts val="1800"/>
              <a:buNone/>
              <a:defRPr sz="1800">
                <a:solidFill>
                  <a:srgbClr val="141B4D"/>
                </a:solidFill>
              </a:defRPr>
            </a:lvl8pPr>
            <a:lvl9pPr lvl="8" rtl="0">
              <a:spcBef>
                <a:spcPts val="0"/>
              </a:spcBef>
              <a:spcAft>
                <a:spcPts val="0"/>
              </a:spcAft>
              <a:buClr>
                <a:srgbClr val="141B4D"/>
              </a:buClr>
              <a:buSzPts val="1800"/>
              <a:buNone/>
              <a:defRPr sz="1800">
                <a:solidFill>
                  <a:srgbClr val="141B4D"/>
                </a:solidFill>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lank - Blue 1 1 2">
  <p:cSld name="TITLE_ONLY_2_2_4_2">
    <p:spTree>
      <p:nvGrpSpPr>
        <p:cNvPr id="1" name="Shape 239"/>
        <p:cNvGrpSpPr/>
        <p:nvPr/>
      </p:nvGrpSpPr>
      <p:grpSpPr>
        <a:xfrm>
          <a:off x="0" y="0"/>
          <a:ext cx="0" cy="0"/>
          <a:chOff x="0" y="0"/>
          <a:chExt cx="0" cy="0"/>
        </a:xfrm>
      </p:grpSpPr>
      <p:sp>
        <p:nvSpPr>
          <p:cNvPr id="240" name="Google Shape;240;p5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41" name="Google Shape;241;p53"/>
          <p:cNvSpPr/>
          <p:nvPr/>
        </p:nvSpPr>
        <p:spPr>
          <a:xfrm>
            <a:off x="0" y="-7087"/>
            <a:ext cx="9144000" cy="522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6"/>
          <p:cNvSpPr txBox="1"/>
          <p:nvPr/>
        </p:nvSpPr>
        <p:spPr>
          <a:xfrm rot="10800000" flipH="1">
            <a:off x="2278475" y="25"/>
            <a:ext cx="68655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6"/>
          <p:cNvSpPr txBox="1">
            <a:spLocks noGrp="1"/>
          </p:cNvSpPr>
          <p:nvPr>
            <p:ph type="title"/>
          </p:nvPr>
        </p:nvSpPr>
        <p:spPr>
          <a:xfrm>
            <a:off x="226077" y="586400"/>
            <a:ext cx="1826700" cy="953400"/>
          </a:xfrm>
          <a:prstGeom prst="rect">
            <a:avLst/>
          </a:prstGeom>
        </p:spPr>
        <p:txBody>
          <a:bodyPr spcFirstLastPara="1" wrap="square" lIns="91425" tIns="91425" rIns="91425" bIns="91425" anchor="t" anchorCtr="0">
            <a:noAutofit/>
          </a:bodyPr>
          <a:lstStyle>
            <a:lvl1pPr lvl="0">
              <a:spcBef>
                <a:spcPts val="0"/>
              </a:spcBef>
              <a:spcAft>
                <a:spcPts val="0"/>
              </a:spcAft>
              <a:buClr>
                <a:srgbClr val="FFFFFF"/>
              </a:buClr>
              <a:buSzPts val="2600"/>
              <a:buNone/>
              <a:defRPr sz="2600">
                <a:solidFill>
                  <a:srgbClr val="FFFFFF"/>
                </a:solidFill>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6" name="Google Shape;36;p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37" name="Google Shape;37;p6"/>
          <p:cNvSpPr/>
          <p:nvPr/>
        </p:nvSpPr>
        <p:spPr>
          <a:xfrm>
            <a:off x="0" y="0"/>
            <a:ext cx="54900" cy="51435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lank - Blue 1 2 1">
  <p:cSld name="Blank - Blue 1 2 1">
    <p:bg>
      <p:bgPr>
        <a:solidFill>
          <a:schemeClr val="bg1"/>
        </a:solidFill>
        <a:effectLst/>
      </p:bgPr>
    </p:bg>
    <p:spTree>
      <p:nvGrpSpPr>
        <p:cNvPr id="1" name="Shape 89"/>
        <p:cNvGrpSpPr/>
        <p:nvPr/>
      </p:nvGrpSpPr>
      <p:grpSpPr>
        <a:xfrm>
          <a:off x="0" y="0"/>
          <a:ext cx="0" cy="0"/>
          <a:chOff x="0" y="0"/>
          <a:chExt cx="0" cy="0"/>
        </a:xfrm>
      </p:grpSpPr>
      <p:sp>
        <p:nvSpPr>
          <p:cNvPr id="90" name="Google Shape;90;p1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91" name="Google Shape;91;p18"/>
          <p:cNvSpPr/>
          <p:nvPr/>
        </p:nvSpPr>
        <p:spPr>
          <a:xfrm>
            <a:off x="0" y="-7087"/>
            <a:ext cx="9144000" cy="52200"/>
          </a:xfrm>
          <a:prstGeom prst="rect">
            <a:avLst/>
          </a:prstGeom>
          <a:solidFill>
            <a:srgbClr val="CC00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64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1">
  <p:cSld name="ONE_COLUMN_TEXT_1">
    <p:spTree>
      <p:nvGrpSpPr>
        <p:cNvPr id="1" name="Shape 38"/>
        <p:cNvGrpSpPr/>
        <p:nvPr/>
      </p:nvGrpSpPr>
      <p:grpSpPr>
        <a:xfrm>
          <a:off x="0" y="0"/>
          <a:ext cx="0" cy="0"/>
          <a:chOff x="0" y="0"/>
          <a:chExt cx="0" cy="0"/>
        </a:xfrm>
      </p:grpSpPr>
      <p:sp>
        <p:nvSpPr>
          <p:cNvPr id="39" name="Google Shape;39;p7"/>
          <p:cNvSpPr txBox="1"/>
          <p:nvPr/>
        </p:nvSpPr>
        <p:spPr>
          <a:xfrm rot="10800000" flipH="1">
            <a:off x="0" y="25"/>
            <a:ext cx="68655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7"/>
          <p:cNvSpPr txBox="1">
            <a:spLocks noGrp="1"/>
          </p:cNvSpPr>
          <p:nvPr>
            <p:ph type="title"/>
          </p:nvPr>
        </p:nvSpPr>
        <p:spPr>
          <a:xfrm>
            <a:off x="226077" y="586400"/>
            <a:ext cx="1826700" cy="953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41B4D"/>
              </a:buClr>
              <a:buSzPts val="2600"/>
              <a:buNone/>
              <a:defRPr sz="2600">
                <a:solidFill>
                  <a:srgbClr val="141B4D"/>
                </a:solidFill>
              </a:defRPr>
            </a:lvl1pPr>
            <a:lvl2pPr lvl="1" rtl="0">
              <a:spcBef>
                <a:spcPts val="0"/>
              </a:spcBef>
              <a:spcAft>
                <a:spcPts val="0"/>
              </a:spcAft>
              <a:buClr>
                <a:srgbClr val="141B4D"/>
              </a:buClr>
              <a:buSzPts val="2400"/>
              <a:buNone/>
              <a:defRPr sz="2400">
                <a:solidFill>
                  <a:srgbClr val="141B4D"/>
                </a:solidFill>
              </a:defRPr>
            </a:lvl2pPr>
            <a:lvl3pPr lvl="2" rtl="0">
              <a:spcBef>
                <a:spcPts val="0"/>
              </a:spcBef>
              <a:spcAft>
                <a:spcPts val="0"/>
              </a:spcAft>
              <a:buClr>
                <a:srgbClr val="141B4D"/>
              </a:buClr>
              <a:buSzPts val="2400"/>
              <a:buNone/>
              <a:defRPr sz="2400">
                <a:solidFill>
                  <a:srgbClr val="141B4D"/>
                </a:solidFill>
              </a:defRPr>
            </a:lvl3pPr>
            <a:lvl4pPr lvl="3" rtl="0">
              <a:spcBef>
                <a:spcPts val="0"/>
              </a:spcBef>
              <a:spcAft>
                <a:spcPts val="0"/>
              </a:spcAft>
              <a:buClr>
                <a:srgbClr val="141B4D"/>
              </a:buClr>
              <a:buSzPts val="2400"/>
              <a:buNone/>
              <a:defRPr sz="2400">
                <a:solidFill>
                  <a:srgbClr val="141B4D"/>
                </a:solidFill>
              </a:defRPr>
            </a:lvl4pPr>
            <a:lvl5pPr lvl="4" rtl="0">
              <a:spcBef>
                <a:spcPts val="0"/>
              </a:spcBef>
              <a:spcAft>
                <a:spcPts val="0"/>
              </a:spcAft>
              <a:buClr>
                <a:srgbClr val="141B4D"/>
              </a:buClr>
              <a:buSzPts val="2400"/>
              <a:buNone/>
              <a:defRPr sz="2400">
                <a:solidFill>
                  <a:srgbClr val="141B4D"/>
                </a:solidFill>
              </a:defRPr>
            </a:lvl5pPr>
            <a:lvl6pPr lvl="5" rtl="0">
              <a:spcBef>
                <a:spcPts val="0"/>
              </a:spcBef>
              <a:spcAft>
                <a:spcPts val="0"/>
              </a:spcAft>
              <a:buClr>
                <a:srgbClr val="141B4D"/>
              </a:buClr>
              <a:buSzPts val="2400"/>
              <a:buNone/>
              <a:defRPr sz="2400">
                <a:solidFill>
                  <a:srgbClr val="141B4D"/>
                </a:solidFill>
              </a:defRPr>
            </a:lvl6pPr>
            <a:lvl7pPr lvl="6" rtl="0">
              <a:spcBef>
                <a:spcPts val="0"/>
              </a:spcBef>
              <a:spcAft>
                <a:spcPts val="0"/>
              </a:spcAft>
              <a:buClr>
                <a:srgbClr val="141B4D"/>
              </a:buClr>
              <a:buSzPts val="2400"/>
              <a:buNone/>
              <a:defRPr sz="2400">
                <a:solidFill>
                  <a:srgbClr val="141B4D"/>
                </a:solidFill>
              </a:defRPr>
            </a:lvl7pPr>
            <a:lvl8pPr lvl="7" rtl="0">
              <a:spcBef>
                <a:spcPts val="0"/>
              </a:spcBef>
              <a:spcAft>
                <a:spcPts val="0"/>
              </a:spcAft>
              <a:buClr>
                <a:srgbClr val="141B4D"/>
              </a:buClr>
              <a:buSzPts val="2400"/>
              <a:buNone/>
              <a:defRPr sz="2400">
                <a:solidFill>
                  <a:srgbClr val="141B4D"/>
                </a:solidFill>
              </a:defRPr>
            </a:lvl8pPr>
            <a:lvl9pPr lvl="8" rtl="0">
              <a:spcBef>
                <a:spcPts val="0"/>
              </a:spcBef>
              <a:spcAft>
                <a:spcPts val="0"/>
              </a:spcAft>
              <a:buClr>
                <a:srgbClr val="141B4D"/>
              </a:buClr>
              <a:buSzPts val="2400"/>
              <a:buNone/>
              <a:defRPr sz="2400">
                <a:solidFill>
                  <a:srgbClr val="141B4D"/>
                </a:solidFill>
              </a:defRPr>
            </a:lvl9pPr>
          </a:lstStyle>
          <a:p>
            <a:endParaRPr/>
          </a:p>
        </p:txBody>
      </p:sp>
      <p:sp>
        <p:nvSpPr>
          <p:cNvPr id="41" name="Google Shape;41;p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42" name="Google Shape;42;p7"/>
          <p:cNvSpPr/>
          <p:nvPr/>
        </p:nvSpPr>
        <p:spPr>
          <a:xfrm>
            <a:off x="9089100" y="0"/>
            <a:ext cx="54900" cy="51435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3"/>
        <p:cNvGrpSpPr/>
        <p:nvPr/>
      </p:nvGrpSpPr>
      <p:grpSpPr>
        <a:xfrm>
          <a:off x="0" y="0"/>
          <a:ext cx="0" cy="0"/>
          <a:chOff x="0" y="0"/>
          <a:chExt cx="0" cy="0"/>
        </a:xfrm>
      </p:grpSpPr>
      <p:sp>
        <p:nvSpPr>
          <p:cNvPr id="44" name="Google Shape;44;p8"/>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noAutofit/>
          </a:bodyPr>
          <a:lstStyle>
            <a:lvl1pPr lvl="0">
              <a:spcBef>
                <a:spcPts val="0"/>
              </a:spcBef>
              <a:spcAft>
                <a:spcPts val="0"/>
              </a:spcAft>
              <a:buClr>
                <a:srgbClr val="66B2E1"/>
              </a:buClr>
              <a:buSzPts val="6000"/>
              <a:buNone/>
              <a:defRPr sz="6000">
                <a:solidFill>
                  <a:srgbClr val="66B2E1"/>
                </a:solidFill>
              </a:defRPr>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
        <p:nvSpPr>
          <p:cNvPr id="45" name="Google Shape;45;p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
        <p:nvSpPr>
          <p:cNvPr id="46" name="Google Shape;46;p8"/>
          <p:cNvSpPr/>
          <p:nvPr/>
        </p:nvSpPr>
        <p:spPr>
          <a:xfrm>
            <a:off x="0" y="0"/>
            <a:ext cx="9144000" cy="522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7" name="Google Shape;47;p8"/>
          <p:cNvPicPr preferRelativeResize="0"/>
          <p:nvPr/>
        </p:nvPicPr>
        <p:blipFill>
          <a:blip r:embed="rId2">
            <a:alphaModFix amt="6000"/>
          </a:blip>
          <a:stretch>
            <a:fillRect/>
          </a:stretch>
        </p:blipFill>
        <p:spPr>
          <a:xfrm>
            <a:off x="6495177" y="450350"/>
            <a:ext cx="3335726" cy="42428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 left">
  <p:cSld name="SECTION_TITLE_AND_DESCRIPTION">
    <p:spTree>
      <p:nvGrpSpPr>
        <p:cNvPr id="1" name="Shape 48"/>
        <p:cNvGrpSpPr/>
        <p:nvPr/>
      </p:nvGrpSpPr>
      <p:grpSpPr>
        <a:xfrm>
          <a:off x="0" y="0"/>
          <a:ext cx="0" cy="0"/>
          <a:chOff x="0" y="0"/>
          <a:chExt cx="0" cy="0"/>
        </a:xfrm>
      </p:grpSpPr>
      <p:sp>
        <p:nvSpPr>
          <p:cNvPr id="49" name="Google Shape;49;p9"/>
          <p:cNvSpPr/>
          <p:nvPr/>
        </p:nvSpPr>
        <p:spPr>
          <a:xfrm flipH="1">
            <a:off x="0" y="0"/>
            <a:ext cx="4572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50" name="Google Shape;50;p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
        <p:nvSpPr>
          <p:cNvPr id="51" name="Google Shape;51;p9"/>
          <p:cNvSpPr/>
          <p:nvPr/>
        </p:nvSpPr>
        <p:spPr>
          <a:xfrm>
            <a:off x="9087583" y="0"/>
            <a:ext cx="54900" cy="51435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9"/>
          <p:cNvSpPr txBox="1">
            <a:spLocks noGrp="1"/>
          </p:cNvSpPr>
          <p:nvPr>
            <p:ph type="title"/>
          </p:nvPr>
        </p:nvSpPr>
        <p:spPr>
          <a:xfrm>
            <a:off x="263400" y="90175"/>
            <a:ext cx="4045200" cy="11430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141B4D"/>
              </a:buClr>
              <a:buSzPts val="2600"/>
              <a:buNone/>
              <a:defRPr sz="2600">
                <a:solidFill>
                  <a:srgbClr val="141B4D"/>
                </a:solidFill>
              </a:defRPr>
            </a:lvl1pPr>
            <a:lvl2pPr lvl="1" algn="ctr" rtl="0">
              <a:spcBef>
                <a:spcPts val="0"/>
              </a:spcBef>
              <a:spcAft>
                <a:spcPts val="0"/>
              </a:spcAft>
              <a:buClr>
                <a:srgbClr val="141B4D"/>
              </a:buClr>
              <a:buSzPts val="4200"/>
              <a:buNone/>
              <a:defRPr sz="4200">
                <a:solidFill>
                  <a:srgbClr val="141B4D"/>
                </a:solidFill>
              </a:defRPr>
            </a:lvl2pPr>
            <a:lvl3pPr lvl="2" algn="ctr" rtl="0">
              <a:spcBef>
                <a:spcPts val="0"/>
              </a:spcBef>
              <a:spcAft>
                <a:spcPts val="0"/>
              </a:spcAft>
              <a:buClr>
                <a:srgbClr val="141B4D"/>
              </a:buClr>
              <a:buSzPts val="4200"/>
              <a:buNone/>
              <a:defRPr sz="4200">
                <a:solidFill>
                  <a:srgbClr val="141B4D"/>
                </a:solidFill>
              </a:defRPr>
            </a:lvl3pPr>
            <a:lvl4pPr lvl="3" algn="ctr" rtl="0">
              <a:spcBef>
                <a:spcPts val="0"/>
              </a:spcBef>
              <a:spcAft>
                <a:spcPts val="0"/>
              </a:spcAft>
              <a:buClr>
                <a:srgbClr val="141B4D"/>
              </a:buClr>
              <a:buSzPts val="4200"/>
              <a:buNone/>
              <a:defRPr sz="4200">
                <a:solidFill>
                  <a:srgbClr val="141B4D"/>
                </a:solidFill>
              </a:defRPr>
            </a:lvl4pPr>
            <a:lvl5pPr lvl="4" algn="ctr" rtl="0">
              <a:spcBef>
                <a:spcPts val="0"/>
              </a:spcBef>
              <a:spcAft>
                <a:spcPts val="0"/>
              </a:spcAft>
              <a:buClr>
                <a:srgbClr val="141B4D"/>
              </a:buClr>
              <a:buSzPts val="4200"/>
              <a:buNone/>
              <a:defRPr sz="4200">
                <a:solidFill>
                  <a:srgbClr val="141B4D"/>
                </a:solidFill>
              </a:defRPr>
            </a:lvl5pPr>
            <a:lvl6pPr lvl="5" algn="ctr" rtl="0">
              <a:spcBef>
                <a:spcPts val="0"/>
              </a:spcBef>
              <a:spcAft>
                <a:spcPts val="0"/>
              </a:spcAft>
              <a:buClr>
                <a:srgbClr val="141B4D"/>
              </a:buClr>
              <a:buSzPts val="4200"/>
              <a:buNone/>
              <a:defRPr sz="4200">
                <a:solidFill>
                  <a:srgbClr val="141B4D"/>
                </a:solidFill>
              </a:defRPr>
            </a:lvl6pPr>
            <a:lvl7pPr lvl="6" algn="ctr" rtl="0">
              <a:spcBef>
                <a:spcPts val="0"/>
              </a:spcBef>
              <a:spcAft>
                <a:spcPts val="0"/>
              </a:spcAft>
              <a:buClr>
                <a:srgbClr val="141B4D"/>
              </a:buClr>
              <a:buSzPts val="4200"/>
              <a:buNone/>
              <a:defRPr sz="4200">
                <a:solidFill>
                  <a:srgbClr val="141B4D"/>
                </a:solidFill>
              </a:defRPr>
            </a:lvl7pPr>
            <a:lvl8pPr lvl="7" algn="ctr" rtl="0">
              <a:spcBef>
                <a:spcPts val="0"/>
              </a:spcBef>
              <a:spcAft>
                <a:spcPts val="0"/>
              </a:spcAft>
              <a:buClr>
                <a:srgbClr val="141B4D"/>
              </a:buClr>
              <a:buSzPts val="4200"/>
              <a:buNone/>
              <a:defRPr sz="4200">
                <a:solidFill>
                  <a:srgbClr val="141B4D"/>
                </a:solidFill>
              </a:defRPr>
            </a:lvl8pPr>
            <a:lvl9pPr lvl="8" algn="ctr" rtl="0">
              <a:spcBef>
                <a:spcPts val="0"/>
              </a:spcBef>
              <a:spcAft>
                <a:spcPts val="0"/>
              </a:spcAft>
              <a:buClr>
                <a:srgbClr val="141B4D"/>
              </a:buClr>
              <a:buSzPts val="4200"/>
              <a:buNone/>
              <a:defRPr sz="4200">
                <a:solidFill>
                  <a:srgbClr val="141B4D"/>
                </a:solidFill>
              </a:defRPr>
            </a:lvl9pPr>
          </a:lstStyle>
          <a:p>
            <a:endParaRPr/>
          </a:p>
        </p:txBody>
      </p:sp>
      <p:sp>
        <p:nvSpPr>
          <p:cNvPr id="53" name="Google Shape;53;p9"/>
          <p:cNvSpPr txBox="1">
            <a:spLocks noGrp="1"/>
          </p:cNvSpPr>
          <p:nvPr>
            <p:ph type="body" idx="1"/>
          </p:nvPr>
        </p:nvSpPr>
        <p:spPr>
          <a:xfrm>
            <a:off x="263400" y="1257600"/>
            <a:ext cx="4045200" cy="3672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rgbClr val="141B4D"/>
              </a:buClr>
              <a:buSzPts val="1800"/>
              <a:buChar char="●"/>
              <a:defRPr>
                <a:solidFill>
                  <a:srgbClr val="141B4D"/>
                </a:solidFill>
              </a:defRPr>
            </a:lvl1pPr>
            <a:lvl2pPr marL="914400" lvl="1" indent="-317500" rtl="0">
              <a:spcBef>
                <a:spcPts val="1600"/>
              </a:spcBef>
              <a:spcAft>
                <a:spcPts val="0"/>
              </a:spcAft>
              <a:buClr>
                <a:srgbClr val="141B4D"/>
              </a:buClr>
              <a:buSzPts val="1400"/>
              <a:buChar char="○"/>
              <a:defRPr>
                <a:solidFill>
                  <a:srgbClr val="141B4D"/>
                </a:solidFill>
              </a:defRPr>
            </a:lvl2pPr>
            <a:lvl3pPr marL="1371600" lvl="2" indent="-317500" rtl="0">
              <a:spcBef>
                <a:spcPts val="1600"/>
              </a:spcBef>
              <a:spcAft>
                <a:spcPts val="0"/>
              </a:spcAft>
              <a:buClr>
                <a:srgbClr val="141B4D"/>
              </a:buClr>
              <a:buSzPts val="1400"/>
              <a:buChar char="■"/>
              <a:defRPr>
                <a:solidFill>
                  <a:srgbClr val="141B4D"/>
                </a:solidFill>
              </a:defRPr>
            </a:lvl3pPr>
            <a:lvl4pPr marL="1828800" lvl="3" indent="-317500" rtl="0">
              <a:spcBef>
                <a:spcPts val="1600"/>
              </a:spcBef>
              <a:spcAft>
                <a:spcPts val="0"/>
              </a:spcAft>
              <a:buClr>
                <a:srgbClr val="141B4D"/>
              </a:buClr>
              <a:buSzPts val="1400"/>
              <a:buChar char="●"/>
              <a:defRPr>
                <a:solidFill>
                  <a:srgbClr val="141B4D"/>
                </a:solidFill>
              </a:defRPr>
            </a:lvl4pPr>
            <a:lvl5pPr marL="2286000" lvl="4" indent="-317500" rtl="0">
              <a:spcBef>
                <a:spcPts val="1600"/>
              </a:spcBef>
              <a:spcAft>
                <a:spcPts val="0"/>
              </a:spcAft>
              <a:buClr>
                <a:srgbClr val="141B4D"/>
              </a:buClr>
              <a:buSzPts val="1400"/>
              <a:buChar char="○"/>
              <a:defRPr>
                <a:solidFill>
                  <a:srgbClr val="141B4D"/>
                </a:solidFill>
              </a:defRPr>
            </a:lvl5pPr>
            <a:lvl6pPr marL="2743200" lvl="5" indent="-317500" rtl="0">
              <a:spcBef>
                <a:spcPts val="1600"/>
              </a:spcBef>
              <a:spcAft>
                <a:spcPts val="0"/>
              </a:spcAft>
              <a:buClr>
                <a:srgbClr val="141B4D"/>
              </a:buClr>
              <a:buSzPts val="1400"/>
              <a:buChar char="■"/>
              <a:defRPr>
                <a:solidFill>
                  <a:srgbClr val="141B4D"/>
                </a:solidFill>
              </a:defRPr>
            </a:lvl6pPr>
            <a:lvl7pPr marL="3200400" lvl="6" indent="-317500" rtl="0">
              <a:spcBef>
                <a:spcPts val="1600"/>
              </a:spcBef>
              <a:spcAft>
                <a:spcPts val="0"/>
              </a:spcAft>
              <a:buClr>
                <a:srgbClr val="141B4D"/>
              </a:buClr>
              <a:buSzPts val="1400"/>
              <a:buChar char="●"/>
              <a:defRPr>
                <a:solidFill>
                  <a:srgbClr val="141B4D"/>
                </a:solidFill>
              </a:defRPr>
            </a:lvl7pPr>
            <a:lvl8pPr marL="3657600" lvl="7" indent="-317500" rtl="0">
              <a:spcBef>
                <a:spcPts val="1600"/>
              </a:spcBef>
              <a:spcAft>
                <a:spcPts val="0"/>
              </a:spcAft>
              <a:buClr>
                <a:srgbClr val="141B4D"/>
              </a:buClr>
              <a:buSzPts val="1400"/>
              <a:buChar char="○"/>
              <a:defRPr>
                <a:solidFill>
                  <a:srgbClr val="141B4D"/>
                </a:solidFill>
              </a:defRPr>
            </a:lvl8pPr>
            <a:lvl9pPr marL="4114800" lvl="8" indent="-317500" rtl="0">
              <a:spcBef>
                <a:spcPts val="1600"/>
              </a:spcBef>
              <a:spcAft>
                <a:spcPts val="1600"/>
              </a:spcAft>
              <a:buClr>
                <a:srgbClr val="141B4D"/>
              </a:buClr>
              <a:buSzPts val="1400"/>
              <a:buChar char="■"/>
              <a:defRPr>
                <a:solidFill>
                  <a:srgbClr val="141B4D"/>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 right">
  <p:cSld name="SECTION_TITLE_AND_DESCRIPTION_1">
    <p:spTree>
      <p:nvGrpSpPr>
        <p:cNvPr id="1" name="Shape 54"/>
        <p:cNvGrpSpPr/>
        <p:nvPr/>
      </p:nvGrpSpPr>
      <p:grpSpPr>
        <a:xfrm>
          <a:off x="0" y="0"/>
          <a:ext cx="0" cy="0"/>
          <a:chOff x="0" y="0"/>
          <a:chExt cx="0" cy="0"/>
        </a:xfrm>
      </p:grpSpPr>
      <p:sp>
        <p:nvSpPr>
          <p:cNvPr id="55" name="Google Shape;55;p10"/>
          <p:cNvSpPr/>
          <p:nvPr/>
        </p:nvSpPr>
        <p:spPr>
          <a:xfrm flipH="1">
            <a:off x="4571913" y="0"/>
            <a:ext cx="4572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0"/>
          <p:cNvSpPr txBox="1">
            <a:spLocks noGrp="1"/>
          </p:cNvSpPr>
          <p:nvPr>
            <p:ph type="title"/>
          </p:nvPr>
        </p:nvSpPr>
        <p:spPr>
          <a:xfrm>
            <a:off x="212788" y="852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FFFF"/>
              </a:buClr>
              <a:buSzPts val="2600"/>
              <a:buNone/>
              <a:defRPr sz="2600">
                <a:solidFill>
                  <a:srgbClr val="FFFFFF"/>
                </a:solidFill>
              </a:defRPr>
            </a:lvl1pPr>
            <a:lvl2pPr lvl="1" algn="ctr" rtl="0">
              <a:spcBef>
                <a:spcPts val="0"/>
              </a:spcBef>
              <a:spcAft>
                <a:spcPts val="0"/>
              </a:spcAft>
              <a:buClr>
                <a:schemeClr val="dk2"/>
              </a:buClr>
              <a:buSzPts val="4200"/>
              <a:buNone/>
              <a:defRPr sz="4200">
                <a:solidFill>
                  <a:schemeClr val="dk2"/>
                </a:solidFill>
              </a:defRPr>
            </a:lvl2pPr>
            <a:lvl3pPr lvl="2" algn="ctr" rtl="0">
              <a:spcBef>
                <a:spcPts val="0"/>
              </a:spcBef>
              <a:spcAft>
                <a:spcPts val="0"/>
              </a:spcAft>
              <a:buClr>
                <a:schemeClr val="dk2"/>
              </a:buClr>
              <a:buSzPts val="4200"/>
              <a:buNone/>
              <a:defRPr sz="4200">
                <a:solidFill>
                  <a:schemeClr val="dk2"/>
                </a:solidFill>
              </a:defRPr>
            </a:lvl3pPr>
            <a:lvl4pPr lvl="3" algn="ctr" rtl="0">
              <a:spcBef>
                <a:spcPts val="0"/>
              </a:spcBef>
              <a:spcAft>
                <a:spcPts val="0"/>
              </a:spcAft>
              <a:buClr>
                <a:schemeClr val="dk2"/>
              </a:buClr>
              <a:buSzPts val="4200"/>
              <a:buNone/>
              <a:defRPr sz="4200">
                <a:solidFill>
                  <a:schemeClr val="dk2"/>
                </a:solidFill>
              </a:defRPr>
            </a:lvl4pPr>
            <a:lvl5pPr lvl="4" algn="ctr" rtl="0">
              <a:spcBef>
                <a:spcPts val="0"/>
              </a:spcBef>
              <a:spcAft>
                <a:spcPts val="0"/>
              </a:spcAft>
              <a:buClr>
                <a:schemeClr val="dk2"/>
              </a:buClr>
              <a:buSzPts val="4200"/>
              <a:buNone/>
              <a:defRPr sz="4200">
                <a:solidFill>
                  <a:schemeClr val="dk2"/>
                </a:solidFill>
              </a:defRPr>
            </a:lvl5pPr>
            <a:lvl6pPr lvl="5" algn="ctr" rtl="0">
              <a:spcBef>
                <a:spcPts val="0"/>
              </a:spcBef>
              <a:spcAft>
                <a:spcPts val="0"/>
              </a:spcAft>
              <a:buClr>
                <a:schemeClr val="dk2"/>
              </a:buClr>
              <a:buSzPts val="4200"/>
              <a:buNone/>
              <a:defRPr sz="4200">
                <a:solidFill>
                  <a:schemeClr val="dk2"/>
                </a:solidFill>
              </a:defRPr>
            </a:lvl6pPr>
            <a:lvl7pPr lvl="6" algn="ctr" rtl="0">
              <a:spcBef>
                <a:spcPts val="0"/>
              </a:spcBef>
              <a:spcAft>
                <a:spcPts val="0"/>
              </a:spcAft>
              <a:buClr>
                <a:schemeClr val="dk2"/>
              </a:buClr>
              <a:buSzPts val="4200"/>
              <a:buNone/>
              <a:defRPr sz="4200">
                <a:solidFill>
                  <a:schemeClr val="dk2"/>
                </a:solidFill>
              </a:defRPr>
            </a:lvl7pPr>
            <a:lvl8pPr lvl="7" algn="ctr" rtl="0">
              <a:spcBef>
                <a:spcPts val="0"/>
              </a:spcBef>
              <a:spcAft>
                <a:spcPts val="0"/>
              </a:spcAft>
              <a:buClr>
                <a:schemeClr val="dk2"/>
              </a:buClr>
              <a:buSzPts val="4200"/>
              <a:buNone/>
              <a:defRPr sz="4200">
                <a:solidFill>
                  <a:schemeClr val="dk2"/>
                </a:solidFill>
              </a:defRPr>
            </a:lvl8pPr>
            <a:lvl9pPr lvl="8" algn="ctr" rtl="0">
              <a:spcBef>
                <a:spcPts val="0"/>
              </a:spcBef>
              <a:spcAft>
                <a:spcPts val="0"/>
              </a:spcAft>
              <a:buClr>
                <a:schemeClr val="dk2"/>
              </a:buClr>
              <a:buSzPts val="4200"/>
              <a:buNone/>
              <a:defRPr sz="4200">
                <a:solidFill>
                  <a:schemeClr val="dk2"/>
                </a:solidFill>
              </a:defRPr>
            </a:lvl9pPr>
          </a:lstStyle>
          <a:p>
            <a:endParaRPr/>
          </a:p>
        </p:txBody>
      </p:sp>
      <p:sp>
        <p:nvSpPr>
          <p:cNvPr id="57" name="Google Shape;57;p10"/>
          <p:cNvSpPr txBox="1">
            <a:spLocks noGrp="1"/>
          </p:cNvSpPr>
          <p:nvPr>
            <p:ph type="subTitle" idx="1"/>
          </p:nvPr>
        </p:nvSpPr>
        <p:spPr>
          <a:xfrm>
            <a:off x="212788" y="2322267"/>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66B2E1"/>
              </a:buClr>
              <a:buSzPts val="2100"/>
              <a:buNone/>
              <a:defRPr sz="2100">
                <a:solidFill>
                  <a:srgbClr val="66B2E1"/>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8" name="Google Shape;58;p1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
        <p:nvSpPr>
          <p:cNvPr id="59" name="Google Shape;59;p10"/>
          <p:cNvSpPr/>
          <p:nvPr/>
        </p:nvSpPr>
        <p:spPr>
          <a:xfrm>
            <a:off x="4567204" y="0"/>
            <a:ext cx="54900" cy="51435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slideLayout" Target="../slideLayouts/slideLayout50.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slideLayout" Target="../slideLayouts/slideLayout49.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rgbClr val="141B4D"/>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marL="914400" lvl="1"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marL="1371600" lvl="2"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marL="1828800" lvl="3"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marL="2286000" lvl="4"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marL="2743200" lvl="5"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marL="3200400" lvl="6"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marL="3657600" lvl="7"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marL="4114800" lvl="8" indent="-3175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2"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721"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name="material">
    <p:bg>
      <p:bgPr>
        <a:solidFill>
          <a:srgbClr val="141B4D"/>
        </a:solidFill>
        <a:effectLst/>
      </p:bgPr>
    </p:bg>
    <p:spTree>
      <p:nvGrpSpPr>
        <p:cNvPr id="1" name="Shape 123"/>
        <p:cNvGrpSpPr/>
        <p:nvPr/>
      </p:nvGrpSpPr>
      <p:grpSpPr>
        <a:xfrm>
          <a:off x="0" y="0"/>
          <a:ext cx="0" cy="0"/>
          <a:chOff x="0" y="0"/>
          <a:chExt cx="0" cy="0"/>
        </a:xfrm>
      </p:grpSpPr>
      <p:sp>
        <p:nvSpPr>
          <p:cNvPr id="124" name="Google Shape;124;p27"/>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125" name="Google Shape;125;p27"/>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marL="914400" lvl="1" indent="-3175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marL="1371600" lvl="2" indent="-3175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marL="1828800" lvl="3" indent="-3175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marL="2286000" lvl="4" indent="-3175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marL="2743200" lvl="5" indent="-3175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marL="3200400" lvl="6" indent="-3175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marL="3657600" lvl="7" indent="-3175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marL="4114800" lvl="8" indent="-317500" rtl="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a:endParaRPr/>
          </a:p>
        </p:txBody>
      </p:sp>
      <p:sp>
        <p:nvSpPr>
          <p:cNvPr id="126" name="Google Shape;126;p27"/>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lt2"/>
                </a:solidFill>
                <a:latin typeface="Roboto"/>
                <a:ea typeface="Roboto"/>
                <a:cs typeface="Roboto"/>
                <a:sym typeface="Roboto"/>
              </a:defRPr>
            </a:lvl1pPr>
            <a:lvl2pPr lvl="1" algn="r" rtl="0">
              <a:buNone/>
              <a:defRPr sz="1000">
                <a:solidFill>
                  <a:schemeClr val="lt2"/>
                </a:solidFill>
                <a:latin typeface="Roboto"/>
                <a:ea typeface="Roboto"/>
                <a:cs typeface="Roboto"/>
                <a:sym typeface="Roboto"/>
              </a:defRPr>
            </a:lvl2pPr>
            <a:lvl3pPr lvl="2" algn="r" rtl="0">
              <a:buNone/>
              <a:defRPr sz="1000">
                <a:solidFill>
                  <a:schemeClr val="lt2"/>
                </a:solidFill>
                <a:latin typeface="Roboto"/>
                <a:ea typeface="Roboto"/>
                <a:cs typeface="Roboto"/>
                <a:sym typeface="Roboto"/>
              </a:defRPr>
            </a:lvl3pPr>
            <a:lvl4pPr lvl="3" algn="r" rtl="0">
              <a:buNone/>
              <a:defRPr sz="1000">
                <a:solidFill>
                  <a:schemeClr val="lt2"/>
                </a:solidFill>
                <a:latin typeface="Roboto"/>
                <a:ea typeface="Roboto"/>
                <a:cs typeface="Roboto"/>
                <a:sym typeface="Roboto"/>
              </a:defRPr>
            </a:lvl4pPr>
            <a:lvl5pPr lvl="4" algn="r" rtl="0">
              <a:buNone/>
              <a:defRPr sz="1000">
                <a:solidFill>
                  <a:schemeClr val="lt2"/>
                </a:solidFill>
                <a:latin typeface="Roboto"/>
                <a:ea typeface="Roboto"/>
                <a:cs typeface="Roboto"/>
                <a:sym typeface="Roboto"/>
              </a:defRPr>
            </a:lvl5pPr>
            <a:lvl6pPr lvl="5" algn="r" rtl="0">
              <a:buNone/>
              <a:defRPr sz="1000">
                <a:solidFill>
                  <a:schemeClr val="lt2"/>
                </a:solidFill>
                <a:latin typeface="Roboto"/>
                <a:ea typeface="Roboto"/>
                <a:cs typeface="Roboto"/>
                <a:sym typeface="Roboto"/>
              </a:defRPr>
            </a:lvl6pPr>
            <a:lvl7pPr lvl="6" algn="r" rtl="0">
              <a:buNone/>
              <a:defRPr sz="1000">
                <a:solidFill>
                  <a:schemeClr val="lt2"/>
                </a:solidFill>
                <a:latin typeface="Roboto"/>
                <a:ea typeface="Roboto"/>
                <a:cs typeface="Roboto"/>
                <a:sym typeface="Roboto"/>
              </a:defRPr>
            </a:lvl7pPr>
            <a:lvl8pPr lvl="7" algn="r" rtl="0">
              <a:buNone/>
              <a:defRPr sz="1000">
                <a:solidFill>
                  <a:schemeClr val="lt2"/>
                </a:solidFill>
                <a:latin typeface="Roboto"/>
                <a:ea typeface="Roboto"/>
                <a:cs typeface="Roboto"/>
                <a:sym typeface="Roboto"/>
              </a:defRPr>
            </a:lvl8pPr>
            <a:lvl9pPr lvl="8" algn="r" rtl="0">
              <a:buNone/>
              <a:defRPr sz="1000">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3"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 id="2147483697" r:id="rId24"/>
    <p:sldLayoutId id="2147483698" r:id="rId25"/>
    <p:sldLayoutId id="2147483722"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50.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34.png"/><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50.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hyperlink" Target="mailto:support@candex.com" TargetMode="External"/><Relationship Id="rId2" Type="http://schemas.openxmlformats.org/officeDocument/2006/relationships/notesSlide" Target="../notesSlides/notesSlide12.xml"/><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0.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hyperlink" Target="https://www.candex.com/" TargetMode="External"/><Relationship Id="rId2" Type="http://schemas.openxmlformats.org/officeDocument/2006/relationships/notesSlide" Target="../notesSlides/notesSlide3.xml"/><Relationship Id="rId1" Type="http://schemas.openxmlformats.org/officeDocument/2006/relationships/slideLayout" Target="../slideLayouts/slideLayout44.xml"/><Relationship Id="rId6" Type="http://schemas.openxmlformats.org/officeDocument/2006/relationships/image" Target="../media/image9.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9.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44.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44.xml"/><Relationship Id="rId5" Type="http://schemas.openxmlformats.org/officeDocument/2006/relationships/image" Target="../media/image9.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6.png"/><Relationship Id="rId7" Type="http://schemas.openxmlformats.org/officeDocument/2006/relationships/image" Target="../media/image24.png"/><Relationship Id="rId12"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4.xml"/><Relationship Id="rId6" Type="http://schemas.openxmlformats.org/officeDocument/2006/relationships/image" Target="../media/image13.png"/><Relationship Id="rId11" Type="http://schemas.openxmlformats.org/officeDocument/2006/relationships/image" Target="../media/image28.png"/><Relationship Id="rId5" Type="http://schemas.openxmlformats.org/officeDocument/2006/relationships/image" Target="../media/image12.png"/><Relationship Id="rId10" Type="http://schemas.openxmlformats.org/officeDocument/2006/relationships/image" Target="../media/image27.png"/><Relationship Id="rId4" Type="http://schemas.openxmlformats.org/officeDocument/2006/relationships/image" Target="../media/image17.png"/><Relationship Id="rId9"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hyperlink" Target="https://www.candex.com/Pricing#faqs" TargetMode="External"/><Relationship Id="rId7"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44.xml"/><Relationship Id="rId6" Type="http://schemas.openxmlformats.org/officeDocument/2006/relationships/image" Target="../media/image9.png"/><Relationship Id="rId5" Type="http://schemas.openxmlformats.org/officeDocument/2006/relationships/image" Target="../media/image29.png"/><Relationship Id="rId4" Type="http://schemas.openxmlformats.org/officeDocument/2006/relationships/hyperlink" Target="https://dev.candex.com/me/companymenu/customizationform/userprofile"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candex.com/Pricing#faqs" TargetMode="External"/><Relationship Id="rId2" Type="http://schemas.openxmlformats.org/officeDocument/2006/relationships/notesSlide" Target="../notesSlides/notesSlide8.xml"/><Relationship Id="rId1" Type="http://schemas.openxmlformats.org/officeDocument/2006/relationships/slideLayout" Target="../slideLayouts/slideLayout44.xml"/><Relationship Id="rId6" Type="http://schemas.openxmlformats.org/officeDocument/2006/relationships/image" Target="../media/image9.png"/><Relationship Id="rId5" Type="http://schemas.openxmlformats.org/officeDocument/2006/relationships/image" Target="../media/image29.png"/><Relationship Id="rId4" Type="http://schemas.openxmlformats.org/officeDocument/2006/relationships/hyperlink" Target="https://dev.candex.com/me/companymenu/customizationform/userprofile"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50.xml"/><Relationship Id="rId6" Type="http://schemas.openxmlformats.org/officeDocument/2006/relationships/image" Target="../media/image15.png"/><Relationship Id="rId11" Type="http://schemas.openxmlformats.org/officeDocument/2006/relationships/image" Target="../media/image32.png"/><Relationship Id="rId5" Type="http://schemas.openxmlformats.org/officeDocument/2006/relationships/image" Target="../media/image14.png"/><Relationship Id="rId10" Type="http://schemas.openxmlformats.org/officeDocument/2006/relationships/hyperlink" Target="mailto:zach@miller.com" TargetMode="External"/><Relationship Id="rId4" Type="http://schemas.openxmlformats.org/officeDocument/2006/relationships/image" Target="../media/image13.png"/><Relationship Id="rId9" Type="http://schemas.openxmlformats.org/officeDocument/2006/relationships/image" Target="../media/image31.png"/><Relationship Id="rId1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61"/>
        <p:cNvGrpSpPr/>
        <p:nvPr/>
      </p:nvGrpSpPr>
      <p:grpSpPr>
        <a:xfrm>
          <a:off x="0" y="0"/>
          <a:ext cx="0" cy="0"/>
          <a:chOff x="0" y="0"/>
          <a:chExt cx="0" cy="0"/>
        </a:xfrm>
      </p:grpSpPr>
      <p:pic>
        <p:nvPicPr>
          <p:cNvPr id="9" name="Picture 8" descr="A black background with dots&#10;&#10;AI-generated content may be incorrect.">
            <a:extLst>
              <a:ext uri="{FF2B5EF4-FFF2-40B4-BE49-F238E27FC236}">
                <a16:creationId xmlns:a16="http://schemas.microsoft.com/office/drawing/2014/main" id="{997A78C3-4DF0-1656-A126-723FBA262121}"/>
              </a:ext>
            </a:extLst>
          </p:cNvPr>
          <p:cNvPicPr>
            <a:picLocks noChangeAspect="1"/>
          </p:cNvPicPr>
          <p:nvPr/>
        </p:nvPicPr>
        <p:blipFill>
          <a:blip r:embed="rId3"/>
          <a:stretch>
            <a:fillRect/>
          </a:stretch>
        </p:blipFill>
        <p:spPr>
          <a:xfrm>
            <a:off x="571" y="38416"/>
            <a:ext cx="9142857" cy="5066667"/>
          </a:xfrm>
          <a:prstGeom prst="rect">
            <a:avLst/>
          </a:prstGeom>
        </p:spPr>
      </p:pic>
      <p:pic>
        <p:nvPicPr>
          <p:cNvPr id="463" name="Google Shape;463;p102"/>
          <p:cNvPicPr preferRelativeResize="0"/>
          <p:nvPr/>
        </p:nvPicPr>
        <p:blipFill rotWithShape="1">
          <a:blip r:embed="rId4">
            <a:alphaModFix/>
            <a:duotone>
              <a:schemeClr val="accent3">
                <a:shade val="45000"/>
                <a:satMod val="135000"/>
              </a:schemeClr>
              <a:prstClr val="white"/>
            </a:duotone>
          </a:blip>
          <a:srcRect r="18066"/>
          <a:stretch/>
        </p:blipFill>
        <p:spPr>
          <a:xfrm>
            <a:off x="3889200" y="2910500"/>
            <a:ext cx="5254649" cy="2233000"/>
          </a:xfrm>
          <a:prstGeom prst="rect">
            <a:avLst/>
          </a:prstGeom>
          <a:noFill/>
          <a:ln>
            <a:noFill/>
          </a:ln>
        </p:spPr>
      </p:pic>
      <p:grpSp>
        <p:nvGrpSpPr>
          <p:cNvPr id="465" name="Google Shape;465;p102"/>
          <p:cNvGrpSpPr/>
          <p:nvPr/>
        </p:nvGrpSpPr>
        <p:grpSpPr>
          <a:xfrm>
            <a:off x="149" y="3855875"/>
            <a:ext cx="2952913" cy="385696"/>
            <a:chOff x="-6442" y="3951974"/>
            <a:chExt cx="4726500" cy="278019"/>
          </a:xfrm>
        </p:grpSpPr>
        <p:sp>
          <p:nvSpPr>
            <p:cNvPr id="466" name="Google Shape;466;p102"/>
            <p:cNvSpPr/>
            <p:nvPr/>
          </p:nvSpPr>
          <p:spPr>
            <a:xfrm>
              <a:off x="-6425" y="3951974"/>
              <a:ext cx="141872" cy="277876"/>
            </a:xfrm>
            <a:prstGeom prst="rect">
              <a:avLst/>
            </a:prstGeom>
            <a:solidFill>
              <a:srgbClr val="CC0033"/>
            </a:solidFill>
            <a:ln>
              <a:noFill/>
            </a:ln>
          </p:spPr>
          <p:txBody>
            <a:bodyPr spcFirstLastPara="1" wrap="square" lIns="120125" tIns="120125" rIns="120125" bIns="120125" anchor="ctr" anchorCtr="0">
              <a:noAutofit/>
            </a:bodyPr>
            <a:lstStyle/>
            <a:p>
              <a:pPr marL="342900"/>
              <a:endParaRPr>
                <a:solidFill>
                  <a:srgbClr val="FFFFFF"/>
                </a:solidFill>
                <a:latin typeface="Roboto Medium"/>
                <a:ea typeface="Roboto Medium"/>
              </a:endParaRPr>
            </a:p>
          </p:txBody>
        </p:sp>
        <p:sp>
          <p:nvSpPr>
            <p:cNvPr id="467" name="Google Shape;467;p102"/>
            <p:cNvSpPr/>
            <p:nvPr/>
          </p:nvSpPr>
          <p:spPr>
            <a:xfrm>
              <a:off x="-6442" y="3952118"/>
              <a:ext cx="4726500" cy="277875"/>
            </a:xfrm>
            <a:prstGeom prst="roundRect">
              <a:avLst>
                <a:gd name="adj" fmla="val 16667"/>
              </a:avLst>
            </a:prstGeom>
            <a:solidFill>
              <a:schemeClr val="tx2">
                <a:lumMod val="75000"/>
              </a:schemeClr>
            </a:solidFill>
            <a:ln>
              <a:noFill/>
            </a:ln>
          </p:spPr>
          <p:txBody>
            <a:bodyPr spcFirstLastPara="1" wrap="square" lIns="120125" tIns="120125" rIns="120125" bIns="120125" anchor="ctr" anchorCtr="0">
              <a:noAutofit/>
            </a:bodyPr>
            <a:lstStyle/>
            <a:p>
              <a:pPr marL="342900"/>
              <a:r>
                <a:rPr lang="en" dirty="0">
                  <a:solidFill>
                    <a:srgbClr val="FFFFFF"/>
                  </a:solidFill>
                  <a:latin typeface="Roboto Medium"/>
                  <a:ea typeface="Roboto Medium"/>
                  <a:sym typeface="Roboto Medium"/>
                </a:rPr>
                <a:t>Reporting / Back End Guide</a:t>
              </a:r>
              <a:endParaRPr dirty="0">
                <a:solidFill>
                  <a:srgbClr val="FFFFFF"/>
                </a:solidFill>
                <a:latin typeface="Roboto Medium"/>
                <a:ea typeface="Roboto Medium"/>
                <a:sym typeface="Roboto Medium"/>
              </a:endParaRPr>
            </a:p>
          </p:txBody>
        </p:sp>
      </p:grpSp>
      <p:grpSp>
        <p:nvGrpSpPr>
          <p:cNvPr id="2" name="Google Shape;465;p102">
            <a:extLst>
              <a:ext uri="{FF2B5EF4-FFF2-40B4-BE49-F238E27FC236}">
                <a16:creationId xmlns:a16="http://schemas.microsoft.com/office/drawing/2014/main" id="{89A940CA-BCC9-1843-0D05-E441F002B0C6}"/>
              </a:ext>
            </a:extLst>
          </p:cNvPr>
          <p:cNvGrpSpPr/>
          <p:nvPr/>
        </p:nvGrpSpPr>
        <p:grpSpPr>
          <a:xfrm>
            <a:off x="-3115036" y="887577"/>
            <a:ext cx="7008221" cy="1476061"/>
            <a:chOff x="-6425" y="3503559"/>
            <a:chExt cx="9365522" cy="1063981"/>
          </a:xfrm>
        </p:grpSpPr>
        <p:sp>
          <p:nvSpPr>
            <p:cNvPr id="4" name="Google Shape;467;p102">
              <a:extLst>
                <a:ext uri="{FF2B5EF4-FFF2-40B4-BE49-F238E27FC236}">
                  <a16:creationId xmlns:a16="http://schemas.microsoft.com/office/drawing/2014/main" id="{B5071892-FD08-6FAC-28CE-5DA93D7B9458}"/>
                </a:ext>
              </a:extLst>
            </p:cNvPr>
            <p:cNvSpPr/>
            <p:nvPr/>
          </p:nvSpPr>
          <p:spPr>
            <a:xfrm>
              <a:off x="4439001" y="3503559"/>
              <a:ext cx="4920096" cy="1063981"/>
            </a:xfrm>
            <a:prstGeom prst="roundRect">
              <a:avLst>
                <a:gd name="adj" fmla="val 16667"/>
              </a:avLst>
            </a:prstGeom>
            <a:solidFill>
              <a:srgbClr val="CC0033"/>
            </a:solidFill>
            <a:ln>
              <a:noFill/>
            </a:ln>
          </p:spPr>
          <p:txBody>
            <a:bodyPr spcFirstLastPara="1" wrap="square" lIns="120125" tIns="120125" rIns="120125" bIns="120125" anchor="ctr" anchorCtr="0">
              <a:noAutofit/>
            </a:bodyPr>
            <a:lstStyle/>
            <a:p>
              <a:pPr marL="342900" lvl="0" indent="0" algn="l" rtl="0">
                <a:spcBef>
                  <a:spcPts val="0"/>
                </a:spcBef>
                <a:spcAft>
                  <a:spcPts val="0"/>
                </a:spcAft>
                <a:buNone/>
              </a:pPr>
              <a:endParaRPr dirty="0">
                <a:solidFill>
                  <a:srgbClr val="FFFFFF"/>
                </a:solidFill>
                <a:latin typeface="Roboto Medium"/>
                <a:ea typeface="Roboto Medium"/>
                <a:cs typeface="Roboto Medium"/>
                <a:sym typeface="Roboto Medium"/>
              </a:endParaRPr>
            </a:p>
          </p:txBody>
        </p:sp>
        <p:sp>
          <p:nvSpPr>
            <p:cNvPr id="3" name="Google Shape;466;p102">
              <a:extLst>
                <a:ext uri="{FF2B5EF4-FFF2-40B4-BE49-F238E27FC236}">
                  <a16:creationId xmlns:a16="http://schemas.microsoft.com/office/drawing/2014/main" id="{F4FF0D96-F1A0-8335-0EF3-E3A9AF142B53}"/>
                </a:ext>
              </a:extLst>
            </p:cNvPr>
            <p:cNvSpPr/>
            <p:nvPr/>
          </p:nvSpPr>
          <p:spPr>
            <a:xfrm>
              <a:off x="-6425" y="3675150"/>
              <a:ext cx="178200" cy="554700"/>
            </a:xfrm>
            <a:prstGeom prst="rect">
              <a:avLst/>
            </a:prstGeom>
            <a:solidFill>
              <a:srgbClr val="66B2E1"/>
            </a:solidFill>
            <a:ln>
              <a:noFill/>
            </a:ln>
          </p:spPr>
          <p:txBody>
            <a:bodyPr spcFirstLastPara="1" wrap="square" lIns="120125" tIns="120125" rIns="120125" bIns="120125" anchor="ctr" anchorCtr="0">
              <a:noAutofit/>
            </a:bodyPr>
            <a:lstStyle/>
            <a:p>
              <a:pPr marL="0" lvl="0" indent="0" algn="l" rtl="0">
                <a:spcBef>
                  <a:spcPts val="0"/>
                </a:spcBef>
                <a:spcAft>
                  <a:spcPts val="0"/>
                </a:spcAft>
                <a:buNone/>
              </a:pPr>
              <a:endParaRPr/>
            </a:p>
          </p:txBody>
        </p:sp>
      </p:grpSp>
      <p:sp>
        <p:nvSpPr>
          <p:cNvPr id="464" name="Google Shape;464;p102"/>
          <p:cNvSpPr txBox="1"/>
          <p:nvPr/>
        </p:nvSpPr>
        <p:spPr>
          <a:xfrm>
            <a:off x="494775" y="1829000"/>
            <a:ext cx="4441500" cy="375600"/>
          </a:xfrm>
          <a:prstGeom prst="rect">
            <a:avLst/>
          </a:prstGeom>
          <a:noFill/>
          <a:ln>
            <a:noFill/>
          </a:ln>
        </p:spPr>
        <p:txBody>
          <a:bodyPr spcFirstLastPara="1" wrap="square" lIns="0" tIns="91425" rIns="0" bIns="91425" anchor="ctr" anchorCtr="0">
            <a:noAutofit/>
          </a:bodyPr>
          <a:lstStyle/>
          <a:p>
            <a:pPr marL="0" lvl="0" indent="0" algn="l" rtl="0">
              <a:spcBef>
                <a:spcPts val="0"/>
              </a:spcBef>
              <a:spcAft>
                <a:spcPts val="0"/>
              </a:spcAft>
              <a:buNone/>
            </a:pPr>
            <a:r>
              <a:rPr lang="en" sz="3000" dirty="0">
                <a:solidFill>
                  <a:schemeClr val="bg1"/>
                </a:solidFill>
                <a:latin typeface="Roboto"/>
                <a:ea typeface="Roboto"/>
                <a:cs typeface="Roboto"/>
                <a:sym typeface="Roboto"/>
              </a:rPr>
              <a:t>The fast track</a:t>
            </a:r>
            <a:endParaRPr sz="3000" dirty="0">
              <a:solidFill>
                <a:schemeClr val="bg1"/>
              </a:solidFill>
              <a:latin typeface="Roboto"/>
              <a:ea typeface="Roboto"/>
              <a:cs typeface="Roboto"/>
              <a:sym typeface="Roboto"/>
            </a:endParaRPr>
          </a:p>
        </p:txBody>
      </p:sp>
      <p:pic>
        <p:nvPicPr>
          <p:cNvPr id="462" name="Google Shape;462;p102"/>
          <p:cNvPicPr preferRelativeResize="0"/>
          <p:nvPr/>
        </p:nvPicPr>
        <p:blipFill>
          <a:blip r:embed="rId5">
            <a:alphaModFix/>
          </a:blip>
          <a:stretch>
            <a:fillRect/>
          </a:stretch>
        </p:blipFill>
        <p:spPr>
          <a:xfrm>
            <a:off x="474342" y="1075005"/>
            <a:ext cx="3172966" cy="550603"/>
          </a:xfrm>
          <a:prstGeom prst="rect">
            <a:avLst/>
          </a:prstGeom>
          <a:noFill/>
          <a:ln>
            <a:noFill/>
          </a:ln>
        </p:spPr>
      </p:pic>
      <p:pic>
        <p:nvPicPr>
          <p:cNvPr id="7" name="Picture 6" descr="A black background with a black square&#10;&#10;AI-generated content may be incorrect.">
            <a:extLst>
              <a:ext uri="{FF2B5EF4-FFF2-40B4-BE49-F238E27FC236}">
                <a16:creationId xmlns:a16="http://schemas.microsoft.com/office/drawing/2014/main" id="{4C3A0F9C-EB3D-68E6-2F49-1D5DB48106AD}"/>
              </a:ext>
            </a:extLst>
          </p:cNvPr>
          <p:cNvPicPr>
            <a:picLocks noChangeAspect="1"/>
          </p:cNvPicPr>
          <p:nvPr/>
        </p:nvPicPr>
        <p:blipFill>
          <a:blip r:embed="rId6"/>
          <a:srcRect t="-4095" r="41308"/>
          <a:stretch/>
        </p:blipFill>
        <p:spPr>
          <a:xfrm>
            <a:off x="6946604" y="322063"/>
            <a:ext cx="1878419" cy="56551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66"/>
        <p:cNvGrpSpPr/>
        <p:nvPr/>
      </p:nvGrpSpPr>
      <p:grpSpPr>
        <a:xfrm>
          <a:off x="0" y="0"/>
          <a:ext cx="0" cy="0"/>
          <a:chOff x="0" y="0"/>
          <a:chExt cx="0" cy="0"/>
        </a:xfrm>
      </p:grpSpPr>
      <p:grpSp>
        <p:nvGrpSpPr>
          <p:cNvPr id="867" name="Google Shape;867;p84"/>
          <p:cNvGrpSpPr/>
          <p:nvPr/>
        </p:nvGrpSpPr>
        <p:grpSpPr>
          <a:xfrm>
            <a:off x="2457785" y="224212"/>
            <a:ext cx="6609260" cy="4651600"/>
            <a:chOff x="2729325" y="0"/>
            <a:chExt cx="6228688" cy="4651600"/>
          </a:xfrm>
        </p:grpSpPr>
        <p:grpSp>
          <p:nvGrpSpPr>
            <p:cNvPr id="868" name="Google Shape;868;p84"/>
            <p:cNvGrpSpPr/>
            <p:nvPr/>
          </p:nvGrpSpPr>
          <p:grpSpPr>
            <a:xfrm>
              <a:off x="2729325" y="0"/>
              <a:ext cx="6228688" cy="4651600"/>
              <a:chOff x="2729325" y="63675"/>
              <a:chExt cx="6228688" cy="4651600"/>
            </a:xfrm>
          </p:grpSpPr>
          <p:sp>
            <p:nvSpPr>
              <p:cNvPr id="869" name="Google Shape;869;p84"/>
              <p:cNvSpPr/>
              <p:nvPr/>
            </p:nvSpPr>
            <p:spPr>
              <a:xfrm>
                <a:off x="2735113" y="63775"/>
                <a:ext cx="6222900" cy="4651500"/>
              </a:xfrm>
              <a:prstGeom prst="roundRect">
                <a:avLst>
                  <a:gd name="adj" fmla="val 833"/>
                </a:avLst>
              </a:prstGeom>
              <a:solidFill>
                <a:srgbClr val="F7F8F9"/>
              </a:solidFill>
              <a:ln w="9525" cap="flat" cmpd="sng">
                <a:solidFill>
                  <a:srgbClr val="B3C1D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84"/>
              <p:cNvSpPr/>
              <p:nvPr/>
            </p:nvSpPr>
            <p:spPr>
              <a:xfrm>
                <a:off x="2729325" y="63675"/>
                <a:ext cx="6222900" cy="224400"/>
              </a:xfrm>
              <a:prstGeom prst="round2SameRect">
                <a:avLst>
                  <a:gd name="adj1" fmla="val 14939"/>
                  <a:gd name="adj2" fmla="val 0"/>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84"/>
              <p:cNvSpPr/>
              <p:nvPr/>
            </p:nvSpPr>
            <p:spPr>
              <a:xfrm>
                <a:off x="2840675" y="141532"/>
                <a:ext cx="68700" cy="687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84"/>
              <p:cNvSpPr/>
              <p:nvPr/>
            </p:nvSpPr>
            <p:spPr>
              <a:xfrm>
                <a:off x="2933863" y="141532"/>
                <a:ext cx="68700" cy="687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84"/>
              <p:cNvSpPr/>
              <p:nvPr/>
            </p:nvSpPr>
            <p:spPr>
              <a:xfrm>
                <a:off x="3027052" y="141532"/>
                <a:ext cx="68700" cy="687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4" name="Google Shape;874;p84"/>
            <p:cNvSpPr/>
            <p:nvPr/>
          </p:nvSpPr>
          <p:spPr>
            <a:xfrm>
              <a:off x="3233025" y="47600"/>
              <a:ext cx="5626500" cy="125700"/>
            </a:xfrm>
            <a:prstGeom prst="roundRect">
              <a:avLst>
                <a:gd name="adj" fmla="val 50000"/>
              </a:avLst>
            </a:prstGeom>
            <a:solidFill>
              <a:srgbClr val="FFFFFF"/>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5" name="Google Shape;875;p84"/>
          <p:cNvSpPr/>
          <p:nvPr/>
        </p:nvSpPr>
        <p:spPr>
          <a:xfrm>
            <a:off x="2467725" y="765500"/>
            <a:ext cx="1433100" cy="4060500"/>
          </a:xfrm>
          <a:prstGeom prst="rect">
            <a:avLst/>
          </a:prstGeom>
          <a:solidFill>
            <a:srgbClr val="222856"/>
          </a:solidFill>
          <a:ln w="9525" cap="flat" cmpd="sng">
            <a:solidFill>
              <a:srgbClr val="222856"/>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600">
              <a:solidFill>
                <a:srgbClr val="B3C1D6"/>
              </a:solidFill>
              <a:latin typeface="Open Sans SemiBold"/>
              <a:ea typeface="Open Sans SemiBold"/>
              <a:cs typeface="Open Sans SemiBold"/>
              <a:sym typeface="Open Sans SemiBold"/>
            </a:endParaRPr>
          </a:p>
          <a:p>
            <a:pPr marL="57150" lvl="0" indent="0" algn="l" rtl="0">
              <a:spcBef>
                <a:spcPts val="200"/>
              </a:spcBef>
              <a:spcAft>
                <a:spcPts val="0"/>
              </a:spcAft>
              <a:buClr>
                <a:srgbClr val="000000"/>
              </a:buClr>
              <a:buSzPts val="1100"/>
              <a:buFont typeface="Arial"/>
              <a:buNone/>
            </a:pPr>
            <a:endParaRPr sz="600">
              <a:solidFill>
                <a:srgbClr val="B3C1D6"/>
              </a:solidFill>
              <a:latin typeface="Open Sans"/>
              <a:ea typeface="Open Sans"/>
              <a:cs typeface="Open Sans"/>
              <a:sym typeface="Open Sans"/>
            </a:endParaRPr>
          </a:p>
          <a:p>
            <a:pPr marL="57150" lvl="0" indent="0" algn="l" rtl="0">
              <a:lnSpc>
                <a:spcPct val="115000"/>
              </a:lnSpc>
              <a:spcBef>
                <a:spcPts val="200"/>
              </a:spcBef>
              <a:spcAft>
                <a:spcPts val="0"/>
              </a:spcAft>
              <a:buClr>
                <a:srgbClr val="000000"/>
              </a:buClr>
              <a:buSzPts val="1100"/>
              <a:buFont typeface="Arial"/>
              <a:buNone/>
            </a:pPr>
            <a:endParaRPr sz="600">
              <a:solidFill>
                <a:srgbClr val="B3C1D6"/>
              </a:solidFill>
              <a:latin typeface="Open Sans"/>
              <a:ea typeface="Open Sans"/>
              <a:cs typeface="Open Sans"/>
              <a:sym typeface="Open Sans"/>
            </a:endParaRPr>
          </a:p>
          <a:p>
            <a:pPr marL="57150" lvl="0" indent="0" algn="l" rtl="0">
              <a:lnSpc>
                <a:spcPct val="115000"/>
              </a:lnSpc>
              <a:spcBef>
                <a:spcPts val="300"/>
              </a:spcBef>
              <a:spcAft>
                <a:spcPts val="0"/>
              </a:spcAft>
              <a:buClr>
                <a:srgbClr val="000000"/>
              </a:buClr>
              <a:buSzPts val="1100"/>
              <a:buFont typeface="Arial"/>
              <a:buNone/>
            </a:pPr>
            <a:endParaRPr sz="600">
              <a:solidFill>
                <a:srgbClr val="B3C1D6"/>
              </a:solidFill>
              <a:latin typeface="Open Sans"/>
              <a:ea typeface="Open Sans"/>
              <a:cs typeface="Open Sans"/>
              <a:sym typeface="Open Sans"/>
            </a:endParaRPr>
          </a:p>
          <a:p>
            <a:pPr marL="57150" lvl="0" indent="0" algn="l" rtl="0">
              <a:lnSpc>
                <a:spcPct val="115000"/>
              </a:lnSpc>
              <a:spcBef>
                <a:spcPts val="300"/>
              </a:spcBef>
              <a:spcAft>
                <a:spcPts val="0"/>
              </a:spcAft>
              <a:buClr>
                <a:srgbClr val="000000"/>
              </a:buClr>
              <a:buSzPts val="1100"/>
              <a:buFont typeface="Arial"/>
              <a:buNone/>
            </a:pPr>
            <a:endParaRPr sz="600">
              <a:solidFill>
                <a:srgbClr val="B3C1D6"/>
              </a:solidFill>
              <a:latin typeface="Open Sans"/>
              <a:ea typeface="Open Sans"/>
              <a:cs typeface="Open Sans"/>
              <a:sym typeface="Open Sans"/>
            </a:endParaRPr>
          </a:p>
          <a:p>
            <a:pPr marL="57150" lvl="0" indent="0" algn="l" rtl="0">
              <a:lnSpc>
                <a:spcPct val="115000"/>
              </a:lnSpc>
              <a:spcBef>
                <a:spcPts val="300"/>
              </a:spcBef>
              <a:spcAft>
                <a:spcPts val="0"/>
              </a:spcAft>
              <a:buClr>
                <a:srgbClr val="000000"/>
              </a:buClr>
              <a:buSzPts val="1100"/>
              <a:buFont typeface="Arial"/>
              <a:buNone/>
            </a:pPr>
            <a:endParaRPr sz="600">
              <a:solidFill>
                <a:srgbClr val="B3C1D6"/>
              </a:solidFill>
              <a:latin typeface="Open Sans"/>
              <a:ea typeface="Open Sans"/>
              <a:cs typeface="Open Sans"/>
              <a:sym typeface="Open Sans"/>
            </a:endParaRPr>
          </a:p>
          <a:p>
            <a:pPr marL="57150" lvl="0" indent="0" algn="l" rtl="0">
              <a:lnSpc>
                <a:spcPct val="115000"/>
              </a:lnSpc>
              <a:spcBef>
                <a:spcPts val="300"/>
              </a:spcBef>
              <a:spcAft>
                <a:spcPts val="300"/>
              </a:spcAft>
              <a:buNone/>
            </a:pPr>
            <a:endParaRPr sz="600">
              <a:solidFill>
                <a:srgbClr val="B3C1D6"/>
              </a:solidFill>
              <a:latin typeface="Open Sans"/>
              <a:ea typeface="Open Sans"/>
              <a:cs typeface="Open Sans"/>
              <a:sym typeface="Open Sans"/>
            </a:endParaRPr>
          </a:p>
        </p:txBody>
      </p:sp>
      <p:sp>
        <p:nvSpPr>
          <p:cNvPr id="876" name="Google Shape;876;p84"/>
          <p:cNvSpPr txBox="1"/>
          <p:nvPr/>
        </p:nvSpPr>
        <p:spPr>
          <a:xfrm>
            <a:off x="2470200" y="1742987"/>
            <a:ext cx="1433100" cy="2567400"/>
          </a:xfrm>
          <a:prstGeom prst="rect">
            <a:avLst/>
          </a:prstGeom>
          <a:noFill/>
          <a:ln>
            <a:noFill/>
          </a:ln>
        </p:spPr>
        <p:txBody>
          <a:bodyPr spcFirstLastPara="1" wrap="square" lIns="91425" tIns="137150" rIns="0" bIns="91425" anchor="t" anchorCtr="0">
            <a:noAutofit/>
          </a:bodyPr>
          <a:lstStyle/>
          <a:p>
            <a:pPr marL="0" lvl="0" indent="0" algn="l" rtl="0">
              <a:lnSpc>
                <a:spcPct val="115000"/>
              </a:lnSpc>
              <a:spcBef>
                <a:spcPts val="1500"/>
              </a:spcBef>
              <a:spcAft>
                <a:spcPts val="0"/>
              </a:spcAft>
              <a:buNone/>
            </a:pPr>
            <a:r>
              <a:rPr lang="en" sz="600" dirty="0">
                <a:solidFill>
                  <a:srgbClr val="B3C1D6"/>
                </a:solidFill>
                <a:latin typeface="Open Sans SemiBold"/>
                <a:ea typeface="Open Sans SemiBold"/>
                <a:cs typeface="Open Sans SemiBold"/>
                <a:sym typeface="Open Sans SemiBold"/>
              </a:rPr>
              <a:t>PERSONAL SETTINGS</a:t>
            </a:r>
            <a:br>
              <a:rPr lang="en" sz="600" dirty="0">
                <a:solidFill>
                  <a:srgbClr val="B3C1D6"/>
                </a:solidFill>
                <a:latin typeface="Open Sans SemiBold"/>
                <a:ea typeface="Open Sans SemiBold"/>
                <a:cs typeface="Open Sans SemiBold"/>
                <a:sym typeface="Open Sans SemiBold"/>
              </a:rPr>
            </a:br>
            <a:r>
              <a:rPr lang="en" sz="600" dirty="0">
                <a:solidFill>
                  <a:srgbClr val="B3C1D6"/>
                </a:solidFill>
                <a:latin typeface="Open Sans SemiBold"/>
                <a:ea typeface="Open Sans SemiBold"/>
                <a:cs typeface="Open Sans SemiBold"/>
                <a:sym typeface="Open Sans SemiBold"/>
              </a:rPr>
              <a:t>   </a:t>
            </a:r>
            <a:r>
              <a:rPr lang="en" sz="600" dirty="0">
                <a:solidFill>
                  <a:srgbClr val="B3C1D6"/>
                </a:solidFill>
                <a:latin typeface="Open Sans"/>
                <a:ea typeface="Open Sans"/>
                <a:cs typeface="Open Sans"/>
                <a:sym typeface="Open Sans"/>
              </a:rPr>
              <a:t>Preferences </a:t>
            </a:r>
            <a:endParaRPr sz="600" dirty="0">
              <a:solidFill>
                <a:srgbClr val="B3C1D6"/>
              </a:solidFill>
              <a:latin typeface="Open Sans"/>
              <a:ea typeface="Open Sans"/>
              <a:cs typeface="Open Sans"/>
              <a:sym typeface="Open Sans"/>
            </a:endParaRPr>
          </a:p>
          <a:p>
            <a:pPr marL="0" lvl="0" indent="0" algn="l" rtl="0">
              <a:spcBef>
                <a:spcPts val="200"/>
              </a:spcBef>
              <a:spcAft>
                <a:spcPts val="0"/>
              </a:spcAft>
              <a:buNone/>
            </a:pPr>
            <a:r>
              <a:rPr lang="en" sz="600" dirty="0">
                <a:solidFill>
                  <a:srgbClr val="B3C1D6"/>
                </a:solidFill>
                <a:latin typeface="Open Sans"/>
                <a:ea typeface="Open Sans"/>
                <a:cs typeface="Open Sans"/>
                <a:sym typeface="Open Sans"/>
              </a:rPr>
              <a:t>   Profile</a:t>
            </a:r>
            <a:endParaRPr sz="600" dirty="0">
              <a:solidFill>
                <a:srgbClr val="B3C1D6"/>
              </a:solidFill>
              <a:latin typeface="Open Sans SemiBold"/>
              <a:ea typeface="Open Sans SemiBold"/>
              <a:cs typeface="Open Sans SemiBold"/>
              <a:sym typeface="Open Sans SemiBold"/>
            </a:endParaRPr>
          </a:p>
          <a:p>
            <a:pPr marL="0" lvl="0" indent="0" algn="l" rtl="0">
              <a:lnSpc>
                <a:spcPct val="115000"/>
              </a:lnSpc>
              <a:spcBef>
                <a:spcPts val="1500"/>
              </a:spcBef>
              <a:spcAft>
                <a:spcPts val="0"/>
              </a:spcAft>
              <a:buNone/>
            </a:pPr>
            <a:r>
              <a:rPr lang="en" sz="600" dirty="0">
                <a:solidFill>
                  <a:srgbClr val="B3C1D6"/>
                </a:solidFill>
                <a:latin typeface="Open Sans SemiBold"/>
                <a:ea typeface="Open Sans SemiBold"/>
                <a:cs typeface="Open Sans SemiBold"/>
                <a:sym typeface="Open Sans SemiBold"/>
              </a:rPr>
              <a:t>COMPANY SETTINGS</a:t>
            </a:r>
            <a:endParaRPr sz="600" dirty="0">
              <a:solidFill>
                <a:srgbClr val="B3C1D6"/>
              </a:solidFill>
              <a:latin typeface="Open Sans SemiBold"/>
              <a:ea typeface="Open Sans SemiBold"/>
              <a:cs typeface="Open Sans SemiBold"/>
              <a:sym typeface="Open Sans SemiBold"/>
            </a:endParaRPr>
          </a:p>
          <a:p>
            <a:pPr marL="0" lvl="0" indent="0" algn="l" rtl="0">
              <a:lnSpc>
                <a:spcPct val="115000"/>
              </a:lnSpc>
              <a:spcBef>
                <a:spcPts val="200"/>
              </a:spcBef>
              <a:spcAft>
                <a:spcPts val="0"/>
              </a:spcAft>
              <a:buNone/>
            </a:pPr>
            <a:r>
              <a:rPr lang="en" sz="600" dirty="0">
                <a:solidFill>
                  <a:srgbClr val="B3C1D6"/>
                </a:solidFill>
                <a:latin typeface="Open Sans SemiBold"/>
                <a:ea typeface="Open Sans SemiBold"/>
                <a:cs typeface="Open Sans SemiBold"/>
                <a:sym typeface="Open Sans SemiBold"/>
              </a:rPr>
              <a:t>   Setup</a:t>
            </a:r>
            <a:endParaRPr sz="600" dirty="0">
              <a:solidFill>
                <a:srgbClr val="B3C1D6"/>
              </a:solidFill>
              <a:latin typeface="Open Sans SemiBold"/>
              <a:ea typeface="Open Sans SemiBold"/>
              <a:cs typeface="Open Sans SemiBold"/>
              <a:sym typeface="Open Sans SemiBold"/>
            </a:endParaRPr>
          </a:p>
          <a:p>
            <a:pPr marL="57150" lvl="0" indent="0" algn="l" rtl="0">
              <a:lnSpc>
                <a:spcPct val="115000"/>
              </a:lnSpc>
              <a:spcBef>
                <a:spcPts val="300"/>
              </a:spcBef>
              <a:spcAft>
                <a:spcPts val="0"/>
              </a:spcAft>
              <a:buNone/>
            </a:pPr>
            <a:r>
              <a:rPr lang="en" sz="600" dirty="0">
                <a:solidFill>
                  <a:srgbClr val="B3C1D6"/>
                </a:solidFill>
                <a:latin typeface="Open Sans SemiBold"/>
                <a:ea typeface="Open Sans SemiBold"/>
                <a:cs typeface="Open Sans SemiBold"/>
                <a:sym typeface="Open Sans SemiBold"/>
              </a:rPr>
              <a:t>Users &amp; Teams</a:t>
            </a:r>
            <a:endParaRPr sz="600" dirty="0">
              <a:solidFill>
                <a:srgbClr val="B3C1D6"/>
              </a:solidFill>
              <a:latin typeface="Open Sans SemiBold"/>
              <a:ea typeface="Open Sans SemiBold"/>
              <a:cs typeface="Open Sans SemiBold"/>
              <a:sym typeface="Open Sans SemiBold"/>
            </a:endParaRPr>
          </a:p>
          <a:p>
            <a:pPr marL="57150" lvl="0" indent="0" algn="l" rtl="0">
              <a:lnSpc>
                <a:spcPct val="115000"/>
              </a:lnSpc>
              <a:spcBef>
                <a:spcPts val="300"/>
              </a:spcBef>
              <a:spcAft>
                <a:spcPts val="0"/>
              </a:spcAft>
              <a:buNone/>
            </a:pPr>
            <a:r>
              <a:rPr lang="en" sz="600" dirty="0">
                <a:solidFill>
                  <a:srgbClr val="B3C1D6"/>
                </a:solidFill>
                <a:latin typeface="Open Sans SemiBold"/>
                <a:ea typeface="Open Sans SemiBold"/>
                <a:cs typeface="Open Sans SemiBold"/>
                <a:sym typeface="Open Sans SemiBold"/>
              </a:rPr>
              <a:t>Entities</a:t>
            </a:r>
            <a:endParaRPr sz="600" dirty="0">
              <a:solidFill>
                <a:srgbClr val="B3C1D6"/>
              </a:solidFill>
              <a:latin typeface="Open Sans SemiBold"/>
              <a:ea typeface="Open Sans SemiBold"/>
              <a:cs typeface="Open Sans SemiBold"/>
              <a:sym typeface="Open Sans SemiBold"/>
            </a:endParaRPr>
          </a:p>
          <a:p>
            <a:pPr marL="0" lvl="0" indent="0" algn="l" rtl="0">
              <a:lnSpc>
                <a:spcPct val="115000"/>
              </a:lnSpc>
              <a:spcBef>
                <a:spcPts val="1500"/>
              </a:spcBef>
              <a:spcAft>
                <a:spcPts val="0"/>
              </a:spcAft>
              <a:buNone/>
            </a:pPr>
            <a:r>
              <a:rPr lang="en" sz="600" dirty="0">
                <a:solidFill>
                  <a:srgbClr val="B3C1D6"/>
                </a:solidFill>
                <a:latin typeface="Open Sans SemiBold"/>
                <a:ea typeface="Open Sans SemiBold"/>
                <a:cs typeface="Open Sans SemiBold"/>
                <a:sym typeface="Open Sans SemiBold"/>
              </a:rPr>
              <a:t>PURCHASING SETTINGS</a:t>
            </a:r>
            <a:endParaRPr sz="600" dirty="0">
              <a:solidFill>
                <a:srgbClr val="B3C1D6"/>
              </a:solidFill>
              <a:latin typeface="Open Sans SemiBold"/>
              <a:ea typeface="Open Sans SemiBold"/>
              <a:cs typeface="Open Sans SemiBold"/>
              <a:sym typeface="Open Sans SemiBold"/>
            </a:endParaRPr>
          </a:p>
          <a:p>
            <a:pPr marL="57150" lvl="0" indent="0" algn="l" rtl="0">
              <a:lnSpc>
                <a:spcPct val="115000"/>
              </a:lnSpc>
              <a:spcBef>
                <a:spcPts val="200"/>
              </a:spcBef>
              <a:spcAft>
                <a:spcPts val="0"/>
              </a:spcAft>
              <a:buNone/>
            </a:pPr>
            <a:r>
              <a:rPr lang="en" sz="600" dirty="0">
                <a:solidFill>
                  <a:srgbClr val="B3C1D6"/>
                </a:solidFill>
                <a:latin typeface="Open Sans SemiBold"/>
                <a:ea typeface="Open Sans SemiBold"/>
                <a:cs typeface="Open Sans SemiBold"/>
                <a:sym typeface="Open Sans SemiBold"/>
              </a:rPr>
              <a:t>Global</a:t>
            </a:r>
            <a:endParaRPr sz="600" dirty="0">
              <a:solidFill>
                <a:srgbClr val="B3C1D6"/>
              </a:solidFill>
              <a:latin typeface="Open Sans SemiBold"/>
              <a:ea typeface="Open Sans SemiBold"/>
              <a:cs typeface="Open Sans SemiBold"/>
              <a:sym typeface="Open Sans SemiBold"/>
            </a:endParaRPr>
          </a:p>
          <a:p>
            <a:pPr marL="57150" lvl="0" indent="0" algn="l" rtl="0">
              <a:lnSpc>
                <a:spcPct val="115000"/>
              </a:lnSpc>
              <a:spcBef>
                <a:spcPts val="300"/>
              </a:spcBef>
              <a:spcAft>
                <a:spcPts val="0"/>
              </a:spcAft>
              <a:buNone/>
            </a:pPr>
            <a:r>
              <a:rPr lang="en" sz="600" dirty="0">
                <a:solidFill>
                  <a:srgbClr val="B3C1D6"/>
                </a:solidFill>
                <a:latin typeface="Open Sans SemiBold"/>
                <a:ea typeface="Open Sans SemiBold"/>
                <a:cs typeface="Open Sans SemiBold"/>
                <a:sym typeface="Open Sans SemiBold"/>
              </a:rPr>
              <a:t>United States</a:t>
            </a:r>
            <a:endParaRPr sz="600" dirty="0">
              <a:solidFill>
                <a:srgbClr val="B3C1D6"/>
              </a:solidFill>
              <a:latin typeface="Open Sans SemiBold"/>
              <a:ea typeface="Open Sans SemiBold"/>
              <a:cs typeface="Open Sans SemiBold"/>
              <a:sym typeface="Open Sans SemiBold"/>
            </a:endParaRPr>
          </a:p>
          <a:p>
            <a:pPr marL="57150" lvl="0" indent="0" algn="l" rtl="0">
              <a:lnSpc>
                <a:spcPct val="115000"/>
              </a:lnSpc>
              <a:spcBef>
                <a:spcPts val="300"/>
              </a:spcBef>
              <a:spcAft>
                <a:spcPts val="0"/>
              </a:spcAft>
              <a:buNone/>
            </a:pPr>
            <a:r>
              <a:rPr lang="en" sz="600" dirty="0">
                <a:solidFill>
                  <a:srgbClr val="B3C1D6"/>
                </a:solidFill>
                <a:latin typeface="Open Sans SemiBold"/>
                <a:ea typeface="Open Sans SemiBold"/>
                <a:cs typeface="Open Sans SemiBold"/>
                <a:sym typeface="Open Sans SemiBold"/>
              </a:rPr>
              <a:t>United Kingdom</a:t>
            </a:r>
            <a:endParaRPr sz="600" dirty="0">
              <a:solidFill>
                <a:srgbClr val="B3C1D6"/>
              </a:solidFill>
              <a:latin typeface="Open Sans SemiBold"/>
              <a:ea typeface="Open Sans SemiBold"/>
              <a:cs typeface="Open Sans SemiBold"/>
              <a:sym typeface="Open Sans SemiBold"/>
            </a:endParaRPr>
          </a:p>
          <a:p>
            <a:pPr marL="57150" lvl="0" indent="0" algn="l" rtl="0">
              <a:lnSpc>
                <a:spcPct val="115000"/>
              </a:lnSpc>
              <a:spcBef>
                <a:spcPts val="300"/>
              </a:spcBef>
              <a:spcAft>
                <a:spcPts val="0"/>
              </a:spcAft>
              <a:buNone/>
            </a:pPr>
            <a:r>
              <a:rPr lang="en" sz="600" dirty="0">
                <a:solidFill>
                  <a:srgbClr val="B3C1D6"/>
                </a:solidFill>
                <a:latin typeface="Open Sans SemiBold"/>
                <a:ea typeface="Open Sans SemiBold"/>
                <a:cs typeface="Open Sans SemiBold"/>
                <a:sym typeface="Open Sans SemiBold"/>
              </a:rPr>
              <a:t>Germany</a:t>
            </a:r>
            <a:endParaRPr sz="600" dirty="0">
              <a:solidFill>
                <a:srgbClr val="B3C1D6"/>
              </a:solidFill>
              <a:latin typeface="Open Sans SemiBold"/>
              <a:ea typeface="Open Sans SemiBold"/>
              <a:cs typeface="Open Sans SemiBold"/>
              <a:sym typeface="Open Sans SemiBold"/>
            </a:endParaRPr>
          </a:p>
          <a:p>
            <a:pPr marL="57150" lvl="0" indent="0" algn="l" rtl="0">
              <a:lnSpc>
                <a:spcPct val="115000"/>
              </a:lnSpc>
              <a:spcBef>
                <a:spcPts val="300"/>
              </a:spcBef>
              <a:spcAft>
                <a:spcPts val="0"/>
              </a:spcAft>
              <a:buNone/>
            </a:pPr>
            <a:r>
              <a:rPr lang="en" sz="600" dirty="0">
                <a:solidFill>
                  <a:srgbClr val="B3C1D6"/>
                </a:solidFill>
                <a:latin typeface="Open Sans SemiBold"/>
                <a:ea typeface="Open Sans SemiBold"/>
                <a:cs typeface="Open Sans SemiBold"/>
                <a:sym typeface="Open Sans SemiBold"/>
              </a:rPr>
              <a:t>France</a:t>
            </a:r>
            <a:endParaRPr sz="600" dirty="0">
              <a:solidFill>
                <a:srgbClr val="B3C1D6"/>
              </a:solidFill>
              <a:latin typeface="Open Sans SemiBold"/>
              <a:ea typeface="Open Sans SemiBold"/>
              <a:cs typeface="Open Sans SemiBold"/>
              <a:sym typeface="Open Sans SemiBold"/>
            </a:endParaRPr>
          </a:p>
          <a:p>
            <a:pPr marL="57150" lvl="0" indent="0" algn="l" rtl="0">
              <a:lnSpc>
                <a:spcPct val="115000"/>
              </a:lnSpc>
              <a:spcBef>
                <a:spcPts val="300"/>
              </a:spcBef>
              <a:spcAft>
                <a:spcPts val="0"/>
              </a:spcAft>
              <a:buNone/>
            </a:pPr>
            <a:r>
              <a:rPr lang="en" sz="600" dirty="0">
                <a:solidFill>
                  <a:srgbClr val="B3C1D6"/>
                </a:solidFill>
                <a:latin typeface="Open Sans SemiBold"/>
                <a:ea typeface="Open Sans SemiBold"/>
                <a:cs typeface="Open Sans SemiBold"/>
                <a:sym typeface="Open Sans SemiBold"/>
              </a:rPr>
              <a:t>Canada</a:t>
            </a:r>
            <a:endParaRPr sz="600" dirty="0">
              <a:solidFill>
                <a:srgbClr val="B3C1D6"/>
              </a:solidFill>
              <a:latin typeface="Open Sans SemiBold"/>
              <a:ea typeface="Open Sans SemiBold"/>
              <a:cs typeface="Open Sans SemiBold"/>
              <a:sym typeface="Open Sans SemiBold"/>
            </a:endParaRPr>
          </a:p>
          <a:p>
            <a:pPr marL="57150" lvl="0" indent="0" algn="l" rtl="0">
              <a:lnSpc>
                <a:spcPct val="115000"/>
              </a:lnSpc>
              <a:spcBef>
                <a:spcPts val="300"/>
              </a:spcBef>
              <a:spcAft>
                <a:spcPts val="300"/>
              </a:spcAft>
              <a:buNone/>
            </a:pPr>
            <a:r>
              <a:rPr lang="en" sz="600" dirty="0">
                <a:solidFill>
                  <a:srgbClr val="B3C1D6"/>
                </a:solidFill>
                <a:latin typeface="Open Sans SemiBold"/>
                <a:ea typeface="Open Sans SemiBold"/>
                <a:cs typeface="Open Sans SemiBold"/>
                <a:sym typeface="Open Sans SemiBold"/>
              </a:rPr>
              <a:t>Belgium</a:t>
            </a:r>
            <a:endParaRPr sz="600" dirty="0">
              <a:solidFill>
                <a:srgbClr val="B3C1D6"/>
              </a:solidFill>
              <a:latin typeface="Open Sans SemiBold"/>
              <a:ea typeface="Open Sans SemiBold"/>
              <a:cs typeface="Open Sans SemiBold"/>
              <a:sym typeface="Open Sans SemiBold"/>
            </a:endParaRPr>
          </a:p>
        </p:txBody>
      </p:sp>
      <p:sp>
        <p:nvSpPr>
          <p:cNvPr id="877" name="Google Shape;877;p84"/>
          <p:cNvSpPr/>
          <p:nvPr/>
        </p:nvSpPr>
        <p:spPr>
          <a:xfrm>
            <a:off x="2467707" y="435900"/>
            <a:ext cx="1433100" cy="325500"/>
          </a:xfrm>
          <a:prstGeom prst="rect">
            <a:avLst/>
          </a:prstGeom>
          <a:solidFill>
            <a:srgbClr val="141B4D"/>
          </a:solidFill>
          <a:ln w="9525" cap="flat" cmpd="sng">
            <a:solidFill>
              <a:srgbClr val="141B4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900" b="1">
                <a:solidFill>
                  <a:srgbClr val="FFFFFF"/>
                </a:solidFill>
                <a:latin typeface="Open Sans"/>
                <a:ea typeface="Open Sans"/>
                <a:cs typeface="Open Sans"/>
                <a:sym typeface="Open Sans"/>
              </a:rPr>
              <a:t>Rutgers</a:t>
            </a:r>
            <a:endParaRPr sz="900" b="1">
              <a:solidFill>
                <a:srgbClr val="FFFFFF"/>
              </a:solidFill>
              <a:latin typeface="Open Sans"/>
              <a:ea typeface="Open Sans"/>
              <a:cs typeface="Open Sans"/>
              <a:sym typeface="Open Sans"/>
            </a:endParaRPr>
          </a:p>
        </p:txBody>
      </p:sp>
      <p:graphicFrame>
        <p:nvGraphicFramePr>
          <p:cNvPr id="878" name="Google Shape;878;p84"/>
          <p:cNvGraphicFramePr/>
          <p:nvPr/>
        </p:nvGraphicFramePr>
        <p:xfrm>
          <a:off x="2467722" y="765510"/>
          <a:ext cx="1433100" cy="975985"/>
        </p:xfrm>
        <a:graphic>
          <a:graphicData uri="http://schemas.openxmlformats.org/drawingml/2006/table">
            <a:tbl>
              <a:tblPr>
                <a:noFill/>
                <a:tableStyleId>{1BB8693C-4873-4DB6-AA27-5CCEE618B7E2}</a:tableStyleId>
              </a:tblPr>
              <a:tblGrid>
                <a:gridCol w="1433100">
                  <a:extLst>
                    <a:ext uri="{9D8B030D-6E8A-4147-A177-3AD203B41FA5}">
                      <a16:colId xmlns:a16="http://schemas.microsoft.com/office/drawing/2014/main" val="20000"/>
                    </a:ext>
                  </a:extLst>
                </a:gridCol>
              </a:tblGrid>
              <a:tr h="879325">
                <a:tc>
                  <a:txBody>
                    <a:bodyPr/>
                    <a:lstStyle/>
                    <a:p>
                      <a:pPr marL="171450" lvl="0" indent="0" algn="l" rtl="0">
                        <a:lnSpc>
                          <a:spcPct val="150000"/>
                        </a:lnSpc>
                        <a:spcBef>
                          <a:spcPts val="0"/>
                        </a:spcBef>
                        <a:spcAft>
                          <a:spcPts val="0"/>
                        </a:spcAft>
                        <a:buNone/>
                      </a:pPr>
                      <a:r>
                        <a:rPr lang="en" sz="600" dirty="0">
                          <a:solidFill>
                            <a:srgbClr val="B3C1D6"/>
                          </a:solidFill>
                          <a:latin typeface="Open Sans SemiBold"/>
                          <a:ea typeface="Open Sans SemiBold"/>
                          <a:cs typeface="Open Sans SemiBold"/>
                          <a:sym typeface="Open Sans SemiBold"/>
                        </a:rPr>
                        <a:t>My Activity</a:t>
                      </a:r>
                      <a:endParaRPr sz="600" b="1" dirty="0">
                        <a:solidFill>
                          <a:srgbClr val="FFFFFF"/>
                        </a:solidFill>
                        <a:latin typeface="Open Sans"/>
                        <a:ea typeface="Open Sans"/>
                        <a:cs typeface="Open Sans"/>
                        <a:sym typeface="Open Sans"/>
                      </a:endParaRPr>
                    </a:p>
                    <a:p>
                      <a:pPr marL="171450" lvl="0" indent="0" algn="l" rtl="0">
                        <a:lnSpc>
                          <a:spcPct val="150000"/>
                        </a:lnSpc>
                        <a:spcBef>
                          <a:spcPts val="200"/>
                        </a:spcBef>
                        <a:spcAft>
                          <a:spcPts val="0"/>
                        </a:spcAft>
                        <a:buNone/>
                      </a:pPr>
                      <a:r>
                        <a:rPr lang="en" sz="600" dirty="0">
                          <a:solidFill>
                            <a:srgbClr val="B3C1D6"/>
                          </a:solidFill>
                          <a:latin typeface="Open Sans SemiBold"/>
                          <a:ea typeface="Open Sans SemiBold"/>
                          <a:cs typeface="Open Sans SemiBold"/>
                          <a:sym typeface="Open Sans SemiBold"/>
                        </a:rPr>
                        <a:t>My Requests</a:t>
                      </a:r>
                      <a:endParaRPr sz="600" dirty="0">
                        <a:solidFill>
                          <a:srgbClr val="B3C1D6"/>
                        </a:solidFill>
                        <a:latin typeface="Open Sans SemiBold"/>
                        <a:ea typeface="Open Sans SemiBold"/>
                        <a:cs typeface="Open Sans SemiBold"/>
                        <a:sym typeface="Open Sans SemiBold"/>
                      </a:endParaRPr>
                    </a:p>
                    <a:p>
                      <a:pPr marL="171450" lvl="0" indent="0" algn="l" rtl="0">
                        <a:lnSpc>
                          <a:spcPct val="150000"/>
                        </a:lnSpc>
                        <a:spcBef>
                          <a:spcPts val="200"/>
                        </a:spcBef>
                        <a:spcAft>
                          <a:spcPts val="0"/>
                        </a:spcAft>
                        <a:buNone/>
                      </a:pPr>
                      <a:r>
                        <a:rPr lang="en" sz="600" dirty="0">
                          <a:solidFill>
                            <a:srgbClr val="B3C1D6"/>
                          </a:solidFill>
                          <a:latin typeface="Open Sans SemiBold"/>
                          <a:ea typeface="Open Sans SemiBold"/>
                          <a:cs typeface="Open Sans SemiBold"/>
                          <a:sym typeface="Open Sans SemiBold"/>
                        </a:rPr>
                        <a:t>Order Feed</a:t>
                      </a:r>
                      <a:endParaRPr sz="600" dirty="0">
                        <a:solidFill>
                          <a:srgbClr val="B3C1D6"/>
                        </a:solidFill>
                        <a:latin typeface="Open Sans SemiBold"/>
                        <a:ea typeface="Open Sans SemiBold"/>
                        <a:cs typeface="Open Sans SemiBold"/>
                        <a:sym typeface="Open Sans SemiBold"/>
                      </a:endParaRPr>
                    </a:p>
                    <a:p>
                      <a:pPr marL="171450" lvl="0" indent="0" algn="l" rtl="0">
                        <a:lnSpc>
                          <a:spcPct val="150000"/>
                        </a:lnSpc>
                        <a:spcBef>
                          <a:spcPts val="200"/>
                        </a:spcBef>
                        <a:spcAft>
                          <a:spcPts val="200"/>
                        </a:spcAft>
                        <a:buNone/>
                      </a:pPr>
                      <a:r>
                        <a:rPr lang="en" sz="600" dirty="0">
                          <a:solidFill>
                            <a:schemeClr val="lt1"/>
                          </a:solidFill>
                          <a:latin typeface="Open Sans SemiBold"/>
                          <a:ea typeface="Open Sans SemiBold"/>
                          <a:cs typeface="Open Sans SemiBold"/>
                          <a:sym typeface="Open Sans SemiBold"/>
                        </a:rPr>
                        <a:t>Settings</a:t>
                      </a:r>
                      <a:endParaRPr sz="600" dirty="0">
                        <a:solidFill>
                          <a:schemeClr val="lt1"/>
                        </a:solidFill>
                        <a:latin typeface="Open Sans SemiBold"/>
                        <a:ea typeface="Open Sans SemiBold"/>
                        <a:cs typeface="Open Sans SemiBold"/>
                        <a:sym typeface="Open Sans SemiBold"/>
                      </a:endParaRPr>
                    </a:p>
                  </a:txBody>
                  <a:tcPr marL="91425" marR="91425" marT="182875" marB="18287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141B4D"/>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879" name="Google Shape;879;p84"/>
          <p:cNvPicPr preferRelativeResize="0"/>
          <p:nvPr/>
        </p:nvPicPr>
        <p:blipFill>
          <a:blip r:embed="rId3">
            <a:alphaModFix/>
          </a:blip>
          <a:stretch>
            <a:fillRect/>
          </a:stretch>
        </p:blipFill>
        <p:spPr>
          <a:xfrm>
            <a:off x="2581419" y="1112192"/>
            <a:ext cx="85800" cy="85800"/>
          </a:xfrm>
          <a:prstGeom prst="rect">
            <a:avLst/>
          </a:prstGeom>
          <a:noFill/>
          <a:ln>
            <a:noFill/>
          </a:ln>
        </p:spPr>
      </p:pic>
      <p:pic>
        <p:nvPicPr>
          <p:cNvPr id="880" name="Google Shape;880;p84"/>
          <p:cNvPicPr preferRelativeResize="0"/>
          <p:nvPr/>
        </p:nvPicPr>
        <p:blipFill>
          <a:blip r:embed="rId4">
            <a:alphaModFix/>
          </a:blip>
          <a:stretch>
            <a:fillRect/>
          </a:stretch>
        </p:blipFill>
        <p:spPr>
          <a:xfrm>
            <a:off x="2582219" y="1448734"/>
            <a:ext cx="85800" cy="85800"/>
          </a:xfrm>
          <a:prstGeom prst="rect">
            <a:avLst/>
          </a:prstGeom>
          <a:noFill/>
          <a:ln>
            <a:noFill/>
          </a:ln>
        </p:spPr>
      </p:pic>
      <p:pic>
        <p:nvPicPr>
          <p:cNvPr id="881" name="Google Shape;881;p84"/>
          <p:cNvPicPr preferRelativeResize="0"/>
          <p:nvPr/>
        </p:nvPicPr>
        <p:blipFill>
          <a:blip r:embed="rId5">
            <a:alphaModFix/>
          </a:blip>
          <a:stretch>
            <a:fillRect/>
          </a:stretch>
        </p:blipFill>
        <p:spPr>
          <a:xfrm>
            <a:off x="2581419" y="1276213"/>
            <a:ext cx="85800" cy="85800"/>
          </a:xfrm>
          <a:prstGeom prst="rect">
            <a:avLst/>
          </a:prstGeom>
          <a:noFill/>
          <a:ln>
            <a:noFill/>
          </a:ln>
        </p:spPr>
      </p:pic>
      <p:pic>
        <p:nvPicPr>
          <p:cNvPr id="882" name="Google Shape;882;p84"/>
          <p:cNvPicPr preferRelativeResize="0"/>
          <p:nvPr/>
        </p:nvPicPr>
        <p:blipFill>
          <a:blip r:embed="rId6">
            <a:alphaModFix amt="70000"/>
          </a:blip>
          <a:stretch>
            <a:fillRect/>
          </a:stretch>
        </p:blipFill>
        <p:spPr>
          <a:xfrm flipH="1">
            <a:off x="2582204" y="948187"/>
            <a:ext cx="85800" cy="85800"/>
          </a:xfrm>
          <a:prstGeom prst="rect">
            <a:avLst/>
          </a:prstGeom>
          <a:noFill/>
          <a:ln>
            <a:noFill/>
          </a:ln>
        </p:spPr>
      </p:pic>
      <p:pic>
        <p:nvPicPr>
          <p:cNvPr id="883" name="Google Shape;883;p84"/>
          <p:cNvPicPr preferRelativeResize="0"/>
          <p:nvPr/>
        </p:nvPicPr>
        <p:blipFill>
          <a:blip r:embed="rId7">
            <a:alphaModFix/>
          </a:blip>
          <a:stretch>
            <a:fillRect/>
          </a:stretch>
        </p:blipFill>
        <p:spPr>
          <a:xfrm>
            <a:off x="3762044" y="558975"/>
            <a:ext cx="65100" cy="65100"/>
          </a:xfrm>
          <a:prstGeom prst="rect">
            <a:avLst/>
          </a:prstGeom>
          <a:noFill/>
          <a:ln>
            <a:noFill/>
          </a:ln>
        </p:spPr>
      </p:pic>
      <p:sp>
        <p:nvSpPr>
          <p:cNvPr id="884" name="Google Shape;884;p84"/>
          <p:cNvSpPr/>
          <p:nvPr/>
        </p:nvSpPr>
        <p:spPr>
          <a:xfrm>
            <a:off x="2462773" y="4528398"/>
            <a:ext cx="1516800" cy="342900"/>
          </a:xfrm>
          <a:prstGeom prst="round2DiagRect">
            <a:avLst>
              <a:gd name="adj1" fmla="val 0"/>
              <a:gd name="adj2" fmla="val 12832"/>
            </a:avLst>
          </a:prstGeom>
          <a:solidFill>
            <a:srgbClr val="141B4D"/>
          </a:solidFill>
          <a:ln>
            <a:noFill/>
          </a:ln>
        </p:spPr>
        <p:txBody>
          <a:bodyPr spcFirstLastPara="1" wrap="square" lIns="91425" tIns="91425" rIns="91425" bIns="91425" anchor="ctr" anchorCtr="0">
            <a:noAutofit/>
          </a:bodyPr>
          <a:lstStyle/>
          <a:p>
            <a:pPr marL="257175" lvl="0" indent="0" algn="l" rtl="0">
              <a:spcBef>
                <a:spcPts val="0"/>
              </a:spcBef>
              <a:spcAft>
                <a:spcPts val="0"/>
              </a:spcAft>
              <a:buNone/>
            </a:pPr>
            <a:r>
              <a:rPr lang="en" sz="600" b="1">
                <a:solidFill>
                  <a:srgbClr val="FFFFFF"/>
                </a:solidFill>
                <a:latin typeface="Open Sans"/>
                <a:ea typeface="Open Sans"/>
                <a:cs typeface="Open Sans"/>
                <a:sym typeface="Open Sans"/>
              </a:rPr>
              <a:t>David London</a:t>
            </a:r>
            <a:endParaRPr sz="600" b="1">
              <a:solidFill>
                <a:srgbClr val="FFFFFF"/>
              </a:solidFill>
              <a:latin typeface="Open Sans"/>
              <a:ea typeface="Open Sans"/>
              <a:cs typeface="Open Sans"/>
              <a:sym typeface="Open Sans"/>
            </a:endParaRPr>
          </a:p>
          <a:p>
            <a:pPr marL="257175" lvl="0" indent="0" algn="l" rtl="0">
              <a:spcBef>
                <a:spcPts val="0"/>
              </a:spcBef>
              <a:spcAft>
                <a:spcPts val="0"/>
              </a:spcAft>
              <a:buNone/>
            </a:pPr>
            <a:r>
              <a:rPr lang="en" sz="500">
                <a:solidFill>
                  <a:srgbClr val="FFFFFF"/>
                </a:solidFill>
                <a:latin typeface="Open Sans"/>
                <a:ea typeface="Open Sans"/>
                <a:cs typeface="Open Sans"/>
                <a:sym typeface="Open Sans"/>
              </a:rPr>
              <a:t>Online</a:t>
            </a:r>
            <a:endParaRPr/>
          </a:p>
        </p:txBody>
      </p:sp>
      <p:pic>
        <p:nvPicPr>
          <p:cNvPr id="885" name="Google Shape;885;p84"/>
          <p:cNvPicPr preferRelativeResize="0"/>
          <p:nvPr/>
        </p:nvPicPr>
        <p:blipFill>
          <a:blip r:embed="rId8">
            <a:alphaModFix/>
          </a:blip>
          <a:stretch>
            <a:fillRect/>
          </a:stretch>
        </p:blipFill>
        <p:spPr>
          <a:xfrm>
            <a:off x="2533261" y="4580603"/>
            <a:ext cx="194700" cy="194700"/>
          </a:xfrm>
          <a:prstGeom prst="rect">
            <a:avLst/>
          </a:prstGeom>
          <a:noFill/>
          <a:ln>
            <a:noFill/>
          </a:ln>
        </p:spPr>
      </p:pic>
      <p:graphicFrame>
        <p:nvGraphicFramePr>
          <p:cNvPr id="886" name="Google Shape;886;p84"/>
          <p:cNvGraphicFramePr/>
          <p:nvPr/>
        </p:nvGraphicFramePr>
        <p:xfrm>
          <a:off x="284750" y="600875"/>
          <a:ext cx="1853425" cy="2839670"/>
        </p:xfrm>
        <a:graphic>
          <a:graphicData uri="http://schemas.openxmlformats.org/drawingml/2006/table">
            <a:tbl>
              <a:tblPr>
                <a:noFill/>
                <a:tableStyleId>{1BB8693C-4873-4DB6-AA27-5CCEE618B7E2}</a:tableStyleId>
              </a:tblPr>
              <a:tblGrid>
                <a:gridCol w="1853425">
                  <a:extLst>
                    <a:ext uri="{9D8B030D-6E8A-4147-A177-3AD203B41FA5}">
                      <a16:colId xmlns:a16="http://schemas.microsoft.com/office/drawing/2014/main" val="20000"/>
                    </a:ext>
                  </a:extLst>
                </a:gridCol>
              </a:tblGrid>
              <a:tr h="449275">
                <a:tc>
                  <a:txBody>
                    <a:bodyPr/>
                    <a:lstStyle/>
                    <a:p>
                      <a:pPr marL="0" lvl="0" indent="0" algn="l" rtl="0">
                        <a:spcBef>
                          <a:spcPts val="0"/>
                        </a:spcBef>
                        <a:spcAft>
                          <a:spcPts val="0"/>
                        </a:spcAft>
                        <a:buNone/>
                      </a:pPr>
                      <a:r>
                        <a:rPr lang="en" sz="2600" dirty="0">
                          <a:solidFill>
                            <a:srgbClr val="CC0033"/>
                          </a:solidFill>
                          <a:latin typeface="Roboto"/>
                          <a:ea typeface="Roboto"/>
                          <a:cs typeface="Roboto"/>
                          <a:sym typeface="Roboto"/>
                        </a:rPr>
                        <a:t>Update and View Your Settings </a:t>
                      </a:r>
                      <a:endParaRPr sz="2600" dirty="0">
                        <a:solidFill>
                          <a:srgbClr val="CC0033"/>
                        </a:solidFill>
                        <a:latin typeface="Roboto"/>
                        <a:ea typeface="Roboto"/>
                        <a:cs typeface="Roboto"/>
                        <a:sym typeface="Roboto"/>
                      </a:endParaRPr>
                    </a:p>
                  </a:txBody>
                  <a:tcPr marL="0" marR="0" marT="91425" marB="91425">
                    <a:lnL w="19050" cap="flat" cmpd="sng">
                      <a:noFill/>
                      <a:prstDash val="solid"/>
                      <a:round/>
                      <a:headEnd type="none" w="sm" len="sm"/>
                      <a:tailEnd type="none" w="sm" len="sm"/>
                    </a:lnL>
                    <a:lnR w="19050" cap="flat" cmpd="sng">
                      <a:noFill/>
                      <a:prstDash val="solid"/>
                      <a:round/>
                      <a:headEnd type="none" w="sm" len="sm"/>
                      <a:tailEnd type="none" w="sm" len="sm"/>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49275">
                <a:tc>
                  <a:txBody>
                    <a:bodyPr/>
                    <a:lstStyle/>
                    <a:p>
                      <a:pPr marL="0" lvl="0" indent="0" algn="l" rtl="0">
                        <a:spcBef>
                          <a:spcPts val="0"/>
                        </a:spcBef>
                        <a:spcAft>
                          <a:spcPts val="0"/>
                        </a:spcAft>
                        <a:buNone/>
                      </a:pPr>
                      <a:r>
                        <a:rPr lang="en" sz="1000" b="1" dirty="0">
                          <a:solidFill>
                            <a:schemeClr val="bg2">
                              <a:lumMod val="50000"/>
                            </a:schemeClr>
                          </a:solidFill>
                          <a:latin typeface="Roboto"/>
                          <a:ea typeface="Roboto"/>
                          <a:cs typeface="Roboto"/>
                          <a:sym typeface="Roboto"/>
                        </a:rPr>
                        <a:t>Preferences</a:t>
                      </a:r>
                      <a:br>
                        <a:rPr lang="en" sz="1000" dirty="0">
                          <a:solidFill>
                            <a:schemeClr val="bg2">
                              <a:lumMod val="50000"/>
                            </a:schemeClr>
                          </a:solidFill>
                          <a:latin typeface="Roboto"/>
                          <a:ea typeface="Roboto"/>
                          <a:cs typeface="Roboto"/>
                          <a:sym typeface="Roboto"/>
                        </a:rPr>
                      </a:br>
                      <a:r>
                        <a:rPr lang="en" sz="1000" dirty="0">
                          <a:solidFill>
                            <a:schemeClr val="bg2">
                              <a:lumMod val="50000"/>
                            </a:schemeClr>
                          </a:solidFill>
                          <a:latin typeface="Roboto"/>
                          <a:ea typeface="Roboto"/>
                          <a:cs typeface="Roboto"/>
                          <a:sym typeface="Roboto"/>
                        </a:rPr>
                        <a:t>Notification Preference Language, Color,  Time zone and more</a:t>
                      </a:r>
                      <a:endParaRPr sz="1000" dirty="0">
                        <a:solidFill>
                          <a:schemeClr val="bg2">
                            <a:lumMod val="50000"/>
                          </a:schemeClr>
                        </a:solidFill>
                        <a:latin typeface="Roboto"/>
                        <a:ea typeface="Roboto"/>
                        <a:cs typeface="Roboto"/>
                        <a:sym typeface="Roboto"/>
                      </a:endParaRPr>
                    </a:p>
                    <a:p>
                      <a:pPr marL="0" lvl="0" indent="0" algn="l" rtl="0">
                        <a:spcBef>
                          <a:spcPts val="1000"/>
                        </a:spcBef>
                        <a:spcAft>
                          <a:spcPts val="1000"/>
                        </a:spcAft>
                        <a:buNone/>
                      </a:pPr>
                      <a:r>
                        <a:rPr lang="en" sz="1000" b="1" dirty="0">
                          <a:solidFill>
                            <a:schemeClr val="bg2">
                              <a:lumMod val="50000"/>
                            </a:schemeClr>
                          </a:solidFill>
                          <a:latin typeface="Roboto"/>
                          <a:ea typeface="Roboto"/>
                          <a:cs typeface="Roboto"/>
                          <a:sym typeface="Roboto"/>
                        </a:rPr>
                        <a:t>Profile</a:t>
                      </a:r>
                      <a:br>
                        <a:rPr lang="en" sz="1000" b="1" dirty="0">
                          <a:solidFill>
                            <a:schemeClr val="bg2">
                              <a:lumMod val="50000"/>
                            </a:schemeClr>
                          </a:solidFill>
                          <a:latin typeface="Roboto"/>
                          <a:ea typeface="Roboto"/>
                          <a:cs typeface="Roboto"/>
                          <a:sym typeface="Roboto"/>
                        </a:rPr>
                      </a:br>
                      <a:r>
                        <a:rPr lang="en" sz="1000" dirty="0">
                          <a:solidFill>
                            <a:schemeClr val="bg2">
                              <a:lumMod val="50000"/>
                            </a:schemeClr>
                          </a:solidFill>
                          <a:latin typeface="Roboto"/>
                          <a:ea typeface="Roboto"/>
                          <a:cs typeface="Roboto"/>
                          <a:sym typeface="Roboto"/>
                        </a:rPr>
                        <a:t>Personal details, Your Email, Password and more</a:t>
                      </a:r>
                      <a:endParaRPr sz="1000" dirty="0">
                        <a:solidFill>
                          <a:schemeClr val="bg2">
                            <a:lumMod val="50000"/>
                          </a:schemeClr>
                        </a:solidFill>
                        <a:latin typeface="Roboto"/>
                        <a:ea typeface="Roboto"/>
                        <a:cs typeface="Roboto"/>
                        <a:sym typeface="Roboto"/>
                      </a:endParaRPr>
                    </a:p>
                  </a:txBody>
                  <a:tcPr marL="0" marR="0" marT="182875" marB="91425">
                    <a:lnL w="19050" cap="flat" cmpd="sng">
                      <a:solidFill>
                        <a:srgbClr val="9E9E9E">
                          <a:alpha val="0"/>
                        </a:srgbClr>
                      </a:solidFill>
                      <a:prstDash val="solid"/>
                      <a:round/>
                      <a:headEnd type="none" w="sm" len="sm"/>
                      <a:tailEnd type="none" w="sm" len="sm"/>
                    </a:lnL>
                    <a:lnR w="19050" cap="flat" cmpd="sng">
                      <a:solidFill>
                        <a:srgbClr val="9E9E9E">
                          <a:alpha val="0"/>
                        </a:srgbClr>
                      </a:solidFill>
                      <a:prstDash val="solid"/>
                      <a:round/>
                      <a:headEnd type="none" w="sm" len="sm"/>
                      <a:tailEnd type="none" w="sm" len="sm"/>
                    </a:lnR>
                    <a:lnT w="12700" cap="flat" cmpd="sng" algn="ctr">
                      <a:solidFill>
                        <a:schemeClr val="bg1">
                          <a:lumMod val="50000"/>
                        </a:schemeClr>
                      </a:solidFill>
                      <a:prstDash val="solid"/>
                      <a:round/>
                      <a:headEnd type="none" w="med" len="med"/>
                      <a:tailEnd type="none" w="med" len="med"/>
                    </a:lnT>
                    <a:lnB w="19050" cap="flat" cmpd="sng">
                      <a:solidFill>
                        <a:srgbClr val="63B3DF">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pSp>
        <p:nvGrpSpPr>
          <p:cNvPr id="887" name="Google Shape;887;p84"/>
          <p:cNvGrpSpPr/>
          <p:nvPr/>
        </p:nvGrpSpPr>
        <p:grpSpPr>
          <a:xfrm>
            <a:off x="284750" y="-10075"/>
            <a:ext cx="664500" cy="535175"/>
            <a:chOff x="2005514" y="3351372"/>
            <a:chExt cx="938692" cy="756004"/>
          </a:xfrm>
          <a:solidFill>
            <a:schemeClr val="tx2">
              <a:lumMod val="75000"/>
            </a:schemeClr>
          </a:solidFill>
        </p:grpSpPr>
        <p:sp>
          <p:nvSpPr>
            <p:cNvPr id="888" name="Google Shape;888;p84"/>
            <p:cNvSpPr/>
            <p:nvPr/>
          </p:nvSpPr>
          <p:spPr>
            <a:xfrm>
              <a:off x="2005514" y="3351372"/>
              <a:ext cx="938692" cy="756004"/>
            </a:xfrm>
            <a:prstGeom prst="flowChartOffpageConnector">
              <a:avLst/>
            </a:prstGeom>
            <a:grpFill/>
            <a:ln>
              <a:noFill/>
            </a:ln>
          </p:spPr>
          <p:txBody>
            <a:bodyPr spcFirstLastPara="1" wrap="square" lIns="0" tIns="0" rIns="0" bIns="45700" anchor="b" anchorCtr="0">
              <a:noAutofit/>
            </a:bodyPr>
            <a:lstStyle/>
            <a:p>
              <a:pPr marL="0" marR="0" lvl="0" indent="0" algn="ctr" rtl="0">
                <a:lnSpc>
                  <a:spcPct val="100000"/>
                </a:lnSpc>
                <a:spcBef>
                  <a:spcPts val="0"/>
                </a:spcBef>
                <a:spcAft>
                  <a:spcPts val="0"/>
                </a:spcAft>
                <a:buClr>
                  <a:srgbClr val="000000"/>
                </a:buClr>
                <a:buSzPts val="800"/>
                <a:buFont typeface="Arial"/>
                <a:buNone/>
              </a:pPr>
              <a:r>
                <a:rPr lang="en" sz="600" b="1" i="0" u="none" strike="noStrike" cap="none" dirty="0">
                  <a:solidFill>
                    <a:srgbClr val="FFFFFF"/>
                  </a:solidFill>
                  <a:latin typeface="Roboto"/>
                  <a:ea typeface="Roboto"/>
                  <a:cs typeface="Roboto"/>
                  <a:sym typeface="Roboto"/>
                </a:rPr>
                <a:t>REQUISITIONER</a:t>
              </a:r>
              <a:endParaRPr sz="600" b="1" i="0" u="none" strike="noStrike" cap="none" dirty="0">
                <a:solidFill>
                  <a:srgbClr val="FFFFFF"/>
                </a:solidFill>
                <a:latin typeface="Roboto"/>
                <a:ea typeface="Roboto"/>
                <a:cs typeface="Roboto"/>
                <a:sym typeface="Roboto"/>
              </a:endParaRPr>
            </a:p>
          </p:txBody>
        </p:sp>
        <p:pic>
          <p:nvPicPr>
            <p:cNvPr id="889" name="Google Shape;889;p84"/>
            <p:cNvPicPr preferRelativeResize="0"/>
            <p:nvPr/>
          </p:nvPicPr>
          <p:blipFill>
            <a:blip r:embed="rId9">
              <a:alphaModFix/>
            </a:blip>
            <a:stretch>
              <a:fillRect/>
            </a:stretch>
          </p:blipFill>
          <p:spPr>
            <a:xfrm>
              <a:off x="2337378" y="3432327"/>
              <a:ext cx="274950" cy="274950"/>
            </a:xfrm>
            <a:prstGeom prst="rect">
              <a:avLst/>
            </a:prstGeom>
            <a:grpFill/>
            <a:ln>
              <a:noFill/>
            </a:ln>
          </p:spPr>
        </p:pic>
      </p:grpSp>
      <p:sp>
        <p:nvSpPr>
          <p:cNvPr id="890" name="Google Shape;890;p84"/>
          <p:cNvSpPr/>
          <p:nvPr/>
        </p:nvSpPr>
        <p:spPr>
          <a:xfrm>
            <a:off x="3894375" y="415119"/>
            <a:ext cx="5177700" cy="4435200"/>
          </a:xfrm>
          <a:prstGeom prst="rect">
            <a:avLst/>
          </a:prstGeom>
          <a:solidFill>
            <a:srgbClr val="F7F8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84"/>
          <p:cNvSpPr/>
          <p:nvPr/>
        </p:nvSpPr>
        <p:spPr>
          <a:xfrm>
            <a:off x="2508807" y="1949281"/>
            <a:ext cx="1350900" cy="110400"/>
          </a:xfrm>
          <a:prstGeom prst="rect">
            <a:avLst/>
          </a:prstGeom>
          <a:solidFill>
            <a:srgbClr val="444B78"/>
          </a:solidFill>
          <a:ln>
            <a:noFill/>
          </a:ln>
        </p:spPr>
        <p:txBody>
          <a:bodyPr spcFirstLastPara="1" wrap="square" lIns="91425" tIns="91425" rIns="0" bIns="91425" anchor="ctr" anchorCtr="0">
            <a:noAutofit/>
          </a:bodyPr>
          <a:lstStyle/>
          <a:p>
            <a:pPr marL="57150" lvl="0" indent="0" algn="l" rtl="0">
              <a:spcBef>
                <a:spcPts val="0"/>
              </a:spcBef>
              <a:spcAft>
                <a:spcPts val="0"/>
              </a:spcAft>
              <a:buNone/>
            </a:pPr>
            <a:r>
              <a:rPr lang="en" sz="600" b="1" dirty="0">
                <a:solidFill>
                  <a:srgbClr val="FFFFFF"/>
                </a:solidFill>
                <a:latin typeface="Open Sans"/>
                <a:ea typeface="Open Sans"/>
                <a:cs typeface="Open Sans"/>
                <a:sym typeface="Open Sans"/>
              </a:rPr>
              <a:t>Preferences</a:t>
            </a:r>
            <a:endParaRPr sz="600" b="1" dirty="0">
              <a:solidFill>
                <a:srgbClr val="FFFFFF"/>
              </a:solidFill>
              <a:latin typeface="Open Sans"/>
              <a:ea typeface="Open Sans"/>
              <a:cs typeface="Open Sans"/>
              <a:sym typeface="Open Sans"/>
            </a:endParaRPr>
          </a:p>
        </p:txBody>
      </p:sp>
      <p:graphicFrame>
        <p:nvGraphicFramePr>
          <p:cNvPr id="894" name="Google Shape;894;p84"/>
          <p:cNvGraphicFramePr/>
          <p:nvPr/>
        </p:nvGraphicFramePr>
        <p:xfrm>
          <a:off x="3993946" y="545459"/>
          <a:ext cx="1623475" cy="110500"/>
        </p:xfrm>
        <a:graphic>
          <a:graphicData uri="http://schemas.openxmlformats.org/drawingml/2006/table">
            <a:tbl>
              <a:tblPr>
                <a:noFill/>
                <a:tableStyleId>{1BB8693C-4873-4DB6-AA27-5CCEE618B7E2}</a:tableStyleId>
              </a:tblPr>
              <a:tblGrid>
                <a:gridCol w="740350">
                  <a:extLst>
                    <a:ext uri="{9D8B030D-6E8A-4147-A177-3AD203B41FA5}">
                      <a16:colId xmlns:a16="http://schemas.microsoft.com/office/drawing/2014/main" val="20000"/>
                    </a:ext>
                  </a:extLst>
                </a:gridCol>
                <a:gridCol w="382850">
                  <a:extLst>
                    <a:ext uri="{9D8B030D-6E8A-4147-A177-3AD203B41FA5}">
                      <a16:colId xmlns:a16="http://schemas.microsoft.com/office/drawing/2014/main" val="20001"/>
                    </a:ext>
                  </a:extLst>
                </a:gridCol>
                <a:gridCol w="500275">
                  <a:extLst>
                    <a:ext uri="{9D8B030D-6E8A-4147-A177-3AD203B41FA5}">
                      <a16:colId xmlns:a16="http://schemas.microsoft.com/office/drawing/2014/main" val="20002"/>
                    </a:ext>
                  </a:extLst>
                </a:gridCol>
              </a:tblGrid>
              <a:tr h="110500">
                <a:tc gridSpan="3">
                  <a:txBody>
                    <a:bodyPr/>
                    <a:lstStyle/>
                    <a:p>
                      <a:pPr marL="0" lvl="0" indent="0" algn="l" rtl="0">
                        <a:spcBef>
                          <a:spcPts val="0"/>
                        </a:spcBef>
                        <a:spcAft>
                          <a:spcPts val="0"/>
                        </a:spcAft>
                        <a:buNone/>
                      </a:pPr>
                      <a:r>
                        <a:rPr lang="en" sz="700">
                          <a:solidFill>
                            <a:srgbClr val="434343"/>
                          </a:solidFill>
                          <a:latin typeface="Open Sans SemiBold"/>
                          <a:ea typeface="Open Sans SemiBold"/>
                          <a:cs typeface="Open Sans SemiBold"/>
                          <a:sym typeface="Open Sans SemiBold"/>
                        </a:rPr>
                        <a:t>Preferences</a:t>
                      </a:r>
                      <a:endParaRPr sz="400">
                        <a:solidFill>
                          <a:srgbClr val="B7B7B7"/>
                        </a:solidFill>
                        <a:latin typeface="Open Sans SemiBold"/>
                        <a:ea typeface="Open Sans SemiBold"/>
                        <a:cs typeface="Open Sans SemiBold"/>
                        <a:sym typeface="Open Sans SemiBold"/>
                      </a:endParaRPr>
                    </a:p>
                  </a:txBody>
                  <a:tcPr marL="0" marR="0"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CCCCCC">
                          <a:alpha val="0"/>
                        </a:srgbClr>
                      </a:solidFill>
                      <a:prstDash val="dot"/>
                      <a:round/>
                      <a:headEnd type="none" w="sm" len="sm"/>
                      <a:tailEnd type="none" w="sm" len="sm"/>
                    </a:lnT>
                    <a:lnB w="9525" cap="flat" cmpd="sng">
                      <a:solidFill>
                        <a:srgbClr val="CCCCCC">
                          <a:alpha val="0"/>
                        </a:srgbClr>
                      </a:solidFill>
                      <a:prstDash val="dot"/>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bl>
          </a:graphicData>
        </a:graphic>
      </p:graphicFrame>
      <p:cxnSp>
        <p:nvCxnSpPr>
          <p:cNvPr id="895" name="Google Shape;895;p84"/>
          <p:cNvCxnSpPr/>
          <p:nvPr/>
        </p:nvCxnSpPr>
        <p:spPr>
          <a:xfrm rot="10800000">
            <a:off x="3900825" y="751137"/>
            <a:ext cx="5157000" cy="0"/>
          </a:xfrm>
          <a:prstGeom prst="straightConnector1">
            <a:avLst/>
          </a:prstGeom>
          <a:noFill/>
          <a:ln w="9525" cap="flat" cmpd="sng">
            <a:solidFill>
              <a:srgbClr val="D9D9D9"/>
            </a:solidFill>
            <a:prstDash val="solid"/>
            <a:round/>
            <a:headEnd type="none" w="med" len="med"/>
            <a:tailEnd type="none" w="med" len="med"/>
          </a:ln>
        </p:spPr>
      </p:cxnSp>
      <p:sp>
        <p:nvSpPr>
          <p:cNvPr id="896" name="Google Shape;896;p84"/>
          <p:cNvSpPr txBox="1"/>
          <p:nvPr/>
        </p:nvSpPr>
        <p:spPr>
          <a:xfrm>
            <a:off x="4070159" y="806287"/>
            <a:ext cx="1250400" cy="2115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None/>
            </a:pPr>
            <a:r>
              <a:rPr lang="en" sz="600" b="1">
                <a:solidFill>
                  <a:srgbClr val="434343"/>
                </a:solidFill>
                <a:latin typeface="Open Sans"/>
                <a:ea typeface="Open Sans"/>
                <a:cs typeface="Open Sans"/>
                <a:sym typeface="Open Sans"/>
              </a:rPr>
              <a:t>Email Notifications</a:t>
            </a:r>
            <a:endParaRPr sz="600" b="1">
              <a:solidFill>
                <a:srgbClr val="434343"/>
              </a:solidFill>
            </a:endParaRPr>
          </a:p>
        </p:txBody>
      </p:sp>
      <p:sp>
        <p:nvSpPr>
          <p:cNvPr id="897" name="Google Shape;897;p84"/>
          <p:cNvSpPr txBox="1"/>
          <p:nvPr/>
        </p:nvSpPr>
        <p:spPr>
          <a:xfrm>
            <a:off x="4070149" y="1034898"/>
            <a:ext cx="1395300" cy="211500"/>
          </a:xfrm>
          <a:prstGeom prst="rect">
            <a:avLst/>
          </a:prstGeom>
          <a:noFill/>
          <a:ln>
            <a:noFill/>
          </a:ln>
        </p:spPr>
        <p:txBody>
          <a:bodyPr spcFirstLastPara="1" wrap="square" lIns="0" tIns="0" rIns="0" bIns="0" anchor="ctr" anchorCtr="0">
            <a:noAutofit/>
          </a:bodyPr>
          <a:lstStyle/>
          <a:p>
            <a:pPr marL="114300" lvl="0" indent="0" algn="l" rtl="0">
              <a:lnSpc>
                <a:spcPct val="100000"/>
              </a:lnSpc>
              <a:spcBef>
                <a:spcPts val="0"/>
              </a:spcBef>
              <a:spcAft>
                <a:spcPts val="0"/>
              </a:spcAft>
              <a:buNone/>
            </a:pPr>
            <a:r>
              <a:rPr lang="en" sz="600">
                <a:solidFill>
                  <a:srgbClr val="434343"/>
                </a:solidFill>
                <a:latin typeface="Open Sans"/>
                <a:ea typeface="Open Sans"/>
                <a:cs typeface="Open Sans"/>
                <a:sym typeface="Open Sans"/>
              </a:rPr>
              <a:t>Order Updates Email</a:t>
            </a:r>
            <a:endParaRPr sz="600">
              <a:solidFill>
                <a:srgbClr val="434343"/>
              </a:solidFill>
            </a:endParaRPr>
          </a:p>
        </p:txBody>
      </p:sp>
      <p:sp>
        <p:nvSpPr>
          <p:cNvPr id="898" name="Google Shape;898;p84"/>
          <p:cNvSpPr/>
          <p:nvPr/>
        </p:nvSpPr>
        <p:spPr>
          <a:xfrm>
            <a:off x="5312950" y="1049973"/>
            <a:ext cx="1192500" cy="177600"/>
          </a:xfrm>
          <a:prstGeom prst="roundRect">
            <a:avLst>
              <a:gd name="adj" fmla="val 17395"/>
            </a:avLst>
          </a:prstGeom>
          <a:solidFill>
            <a:srgbClr val="FFFFFF"/>
          </a:solidFill>
          <a:ln w="9525" cap="flat" cmpd="sng">
            <a:solidFill>
              <a:srgbClr val="D9D9D9"/>
            </a:solidFill>
            <a:prstDash val="solid"/>
            <a:round/>
            <a:headEnd type="none" w="sm" len="sm"/>
            <a:tailEnd type="none" w="sm" len="sm"/>
          </a:ln>
        </p:spPr>
        <p:txBody>
          <a:bodyPr spcFirstLastPara="1" wrap="square" lIns="45700" tIns="91425" rIns="0" bIns="91425" anchor="ctr" anchorCtr="0">
            <a:noAutofit/>
          </a:bodyPr>
          <a:lstStyle/>
          <a:p>
            <a:pPr marL="0" lvl="0" indent="0" algn="l" rtl="0">
              <a:spcBef>
                <a:spcPts val="0"/>
              </a:spcBef>
              <a:spcAft>
                <a:spcPts val="0"/>
              </a:spcAft>
              <a:buNone/>
            </a:pPr>
            <a:r>
              <a:rPr lang="en" sz="600" dirty="0">
                <a:solidFill>
                  <a:srgbClr val="434343"/>
                </a:solidFill>
                <a:latin typeface="Open Sans"/>
                <a:ea typeface="Open Sans"/>
                <a:cs typeface="Open Sans"/>
                <a:sym typeface="Open Sans"/>
              </a:rPr>
              <a:t>15 minutes	  ▾</a:t>
            </a:r>
            <a:endParaRPr sz="600" dirty="0">
              <a:solidFill>
                <a:srgbClr val="434343"/>
              </a:solidFill>
              <a:latin typeface="Open Sans"/>
              <a:ea typeface="Open Sans"/>
              <a:cs typeface="Open Sans"/>
              <a:sym typeface="Open Sans"/>
            </a:endParaRPr>
          </a:p>
        </p:txBody>
      </p:sp>
      <p:sp>
        <p:nvSpPr>
          <p:cNvPr id="899" name="Google Shape;899;p84"/>
          <p:cNvSpPr txBox="1"/>
          <p:nvPr/>
        </p:nvSpPr>
        <p:spPr>
          <a:xfrm>
            <a:off x="4070149" y="1268579"/>
            <a:ext cx="1395300" cy="211500"/>
          </a:xfrm>
          <a:prstGeom prst="rect">
            <a:avLst/>
          </a:prstGeom>
          <a:noFill/>
          <a:ln>
            <a:noFill/>
          </a:ln>
        </p:spPr>
        <p:txBody>
          <a:bodyPr spcFirstLastPara="1" wrap="square" lIns="0" tIns="0" rIns="0" bIns="0" anchor="ctr" anchorCtr="0">
            <a:noAutofit/>
          </a:bodyPr>
          <a:lstStyle/>
          <a:p>
            <a:pPr marL="114300" lvl="0" indent="0" algn="l" rtl="0">
              <a:lnSpc>
                <a:spcPct val="100000"/>
              </a:lnSpc>
              <a:spcBef>
                <a:spcPts val="0"/>
              </a:spcBef>
              <a:spcAft>
                <a:spcPts val="0"/>
              </a:spcAft>
              <a:buNone/>
            </a:pPr>
            <a:r>
              <a:rPr lang="en" sz="600">
                <a:solidFill>
                  <a:srgbClr val="434343"/>
                </a:solidFill>
                <a:latin typeface="Open Sans"/>
                <a:ea typeface="Open Sans"/>
                <a:cs typeface="Open Sans"/>
                <a:sym typeface="Open Sans"/>
              </a:rPr>
              <a:t>Order Correspondence</a:t>
            </a:r>
            <a:endParaRPr sz="600">
              <a:solidFill>
                <a:srgbClr val="434343"/>
              </a:solidFill>
            </a:endParaRPr>
          </a:p>
        </p:txBody>
      </p:sp>
      <p:sp>
        <p:nvSpPr>
          <p:cNvPr id="900" name="Google Shape;900;p84"/>
          <p:cNvSpPr txBox="1"/>
          <p:nvPr/>
        </p:nvSpPr>
        <p:spPr>
          <a:xfrm>
            <a:off x="4070149" y="2737588"/>
            <a:ext cx="1395300" cy="211500"/>
          </a:xfrm>
          <a:prstGeom prst="rect">
            <a:avLst/>
          </a:prstGeom>
          <a:noFill/>
          <a:ln>
            <a:noFill/>
          </a:ln>
        </p:spPr>
        <p:txBody>
          <a:bodyPr spcFirstLastPara="1" wrap="square" lIns="0" tIns="0" rIns="0" bIns="0" anchor="ctr" anchorCtr="0">
            <a:noAutofit/>
          </a:bodyPr>
          <a:lstStyle/>
          <a:p>
            <a:pPr marL="114300" lvl="0" indent="0" algn="l" rtl="0">
              <a:lnSpc>
                <a:spcPct val="100000"/>
              </a:lnSpc>
              <a:spcBef>
                <a:spcPts val="0"/>
              </a:spcBef>
              <a:spcAft>
                <a:spcPts val="0"/>
              </a:spcAft>
              <a:buNone/>
            </a:pPr>
            <a:r>
              <a:rPr lang="en" sz="600">
                <a:solidFill>
                  <a:srgbClr val="434343"/>
                </a:solidFill>
                <a:latin typeface="Open Sans"/>
                <a:ea typeface="Open Sans"/>
                <a:cs typeface="Open Sans"/>
                <a:sym typeface="Open Sans"/>
              </a:rPr>
              <a:t>Landing Page</a:t>
            </a:r>
            <a:endParaRPr sz="600">
              <a:solidFill>
                <a:srgbClr val="434343"/>
              </a:solidFill>
            </a:endParaRPr>
          </a:p>
        </p:txBody>
      </p:sp>
      <p:sp>
        <p:nvSpPr>
          <p:cNvPr id="901" name="Google Shape;901;p84"/>
          <p:cNvSpPr/>
          <p:nvPr/>
        </p:nvSpPr>
        <p:spPr>
          <a:xfrm>
            <a:off x="5312955" y="2756419"/>
            <a:ext cx="1192500" cy="170100"/>
          </a:xfrm>
          <a:prstGeom prst="roundRect">
            <a:avLst>
              <a:gd name="adj" fmla="val 17395"/>
            </a:avLst>
          </a:prstGeom>
          <a:solidFill>
            <a:srgbClr val="FFFFFF"/>
          </a:solidFill>
          <a:ln w="9525" cap="flat" cmpd="sng">
            <a:solidFill>
              <a:srgbClr val="D9D9D9"/>
            </a:solidFill>
            <a:prstDash val="solid"/>
            <a:round/>
            <a:headEnd type="none" w="sm" len="sm"/>
            <a:tailEnd type="none" w="sm" len="sm"/>
          </a:ln>
        </p:spPr>
        <p:txBody>
          <a:bodyPr spcFirstLastPara="1" wrap="square" lIns="45700" tIns="91425" rIns="0" bIns="91425" anchor="ctr" anchorCtr="0">
            <a:noAutofit/>
          </a:bodyPr>
          <a:lstStyle/>
          <a:p>
            <a:pPr marL="0" lvl="0" indent="0" algn="l" rtl="0">
              <a:spcBef>
                <a:spcPts val="0"/>
              </a:spcBef>
              <a:spcAft>
                <a:spcPts val="0"/>
              </a:spcAft>
              <a:buNone/>
            </a:pPr>
            <a:r>
              <a:rPr lang="en" sz="600" dirty="0">
                <a:solidFill>
                  <a:srgbClr val="434343"/>
                </a:solidFill>
                <a:latin typeface="Open Sans"/>
                <a:ea typeface="Open Sans"/>
                <a:cs typeface="Open Sans"/>
                <a:sym typeface="Open Sans"/>
              </a:rPr>
              <a:t>My Activity	 ▾</a:t>
            </a:r>
            <a:endParaRPr sz="600" dirty="0">
              <a:solidFill>
                <a:srgbClr val="434343"/>
              </a:solidFill>
              <a:latin typeface="Open Sans"/>
              <a:ea typeface="Open Sans"/>
              <a:cs typeface="Open Sans"/>
              <a:sym typeface="Open Sans"/>
            </a:endParaRPr>
          </a:p>
        </p:txBody>
      </p:sp>
      <p:sp>
        <p:nvSpPr>
          <p:cNvPr id="902" name="Google Shape;902;p84"/>
          <p:cNvSpPr/>
          <p:nvPr/>
        </p:nvSpPr>
        <p:spPr>
          <a:xfrm>
            <a:off x="5312955" y="1287409"/>
            <a:ext cx="1192500" cy="170100"/>
          </a:xfrm>
          <a:prstGeom prst="roundRect">
            <a:avLst>
              <a:gd name="adj" fmla="val 17395"/>
            </a:avLst>
          </a:prstGeom>
          <a:solidFill>
            <a:srgbClr val="FFFFFF"/>
          </a:solidFill>
          <a:ln w="9525" cap="flat" cmpd="sng">
            <a:solidFill>
              <a:srgbClr val="D9D9D9"/>
            </a:solidFill>
            <a:prstDash val="solid"/>
            <a:round/>
            <a:headEnd type="none" w="sm" len="sm"/>
            <a:tailEnd type="none" w="sm" len="sm"/>
          </a:ln>
        </p:spPr>
        <p:txBody>
          <a:bodyPr spcFirstLastPara="1" wrap="square" lIns="45700" tIns="91425" rIns="0" bIns="91425" anchor="ctr" anchorCtr="0">
            <a:noAutofit/>
          </a:bodyPr>
          <a:lstStyle/>
          <a:p>
            <a:pPr marL="0" lvl="0" indent="0" algn="l" rtl="0">
              <a:spcBef>
                <a:spcPts val="0"/>
              </a:spcBef>
              <a:spcAft>
                <a:spcPts val="0"/>
              </a:spcAft>
              <a:buNone/>
            </a:pPr>
            <a:r>
              <a:rPr lang="en" sz="600" dirty="0">
                <a:solidFill>
                  <a:srgbClr val="434343"/>
                </a:solidFill>
                <a:latin typeface="Open Sans"/>
                <a:ea typeface="Open Sans"/>
                <a:cs typeface="Open Sans"/>
                <a:sym typeface="Open Sans"/>
              </a:rPr>
              <a:t>Off	 ▾ </a:t>
            </a:r>
            <a:endParaRPr sz="600" dirty="0">
              <a:solidFill>
                <a:srgbClr val="434343"/>
              </a:solidFill>
              <a:latin typeface="Open Sans"/>
              <a:ea typeface="Open Sans"/>
              <a:cs typeface="Open Sans"/>
              <a:sym typeface="Open Sans"/>
            </a:endParaRPr>
          </a:p>
        </p:txBody>
      </p:sp>
      <p:sp>
        <p:nvSpPr>
          <p:cNvPr id="903" name="Google Shape;903;p84"/>
          <p:cNvSpPr txBox="1"/>
          <p:nvPr/>
        </p:nvSpPr>
        <p:spPr>
          <a:xfrm>
            <a:off x="4070149" y="2966187"/>
            <a:ext cx="1395300" cy="211500"/>
          </a:xfrm>
          <a:prstGeom prst="rect">
            <a:avLst/>
          </a:prstGeom>
          <a:noFill/>
          <a:ln>
            <a:noFill/>
          </a:ln>
        </p:spPr>
        <p:txBody>
          <a:bodyPr spcFirstLastPara="1" wrap="square" lIns="0" tIns="0" rIns="0" bIns="0" anchor="ctr" anchorCtr="0">
            <a:noAutofit/>
          </a:bodyPr>
          <a:lstStyle/>
          <a:p>
            <a:pPr marL="114300" lvl="0" indent="0" algn="l" rtl="0">
              <a:lnSpc>
                <a:spcPct val="100000"/>
              </a:lnSpc>
              <a:spcBef>
                <a:spcPts val="0"/>
              </a:spcBef>
              <a:spcAft>
                <a:spcPts val="0"/>
              </a:spcAft>
              <a:buNone/>
            </a:pPr>
            <a:r>
              <a:rPr lang="en" sz="600">
                <a:solidFill>
                  <a:srgbClr val="434343"/>
                </a:solidFill>
                <a:latin typeface="Open Sans"/>
                <a:ea typeface="Open Sans"/>
                <a:cs typeface="Open Sans"/>
                <a:sym typeface="Open Sans"/>
              </a:rPr>
              <a:t>Language</a:t>
            </a:r>
            <a:endParaRPr sz="600">
              <a:solidFill>
                <a:srgbClr val="434343"/>
              </a:solidFill>
            </a:endParaRPr>
          </a:p>
        </p:txBody>
      </p:sp>
      <p:sp>
        <p:nvSpPr>
          <p:cNvPr id="904" name="Google Shape;904;p84"/>
          <p:cNvSpPr/>
          <p:nvPr/>
        </p:nvSpPr>
        <p:spPr>
          <a:xfrm>
            <a:off x="5312955" y="2985018"/>
            <a:ext cx="1192500" cy="170100"/>
          </a:xfrm>
          <a:prstGeom prst="roundRect">
            <a:avLst>
              <a:gd name="adj" fmla="val 17395"/>
            </a:avLst>
          </a:prstGeom>
          <a:solidFill>
            <a:srgbClr val="FFFFFF"/>
          </a:solidFill>
          <a:ln w="9525" cap="flat" cmpd="sng">
            <a:solidFill>
              <a:srgbClr val="D9D9D9"/>
            </a:solidFill>
            <a:prstDash val="solid"/>
            <a:round/>
            <a:headEnd type="none" w="sm" len="sm"/>
            <a:tailEnd type="none" w="sm" len="sm"/>
          </a:ln>
        </p:spPr>
        <p:txBody>
          <a:bodyPr spcFirstLastPara="1" wrap="square" lIns="45700" tIns="91425" rIns="0" bIns="91425" anchor="ctr" anchorCtr="0">
            <a:noAutofit/>
          </a:bodyPr>
          <a:lstStyle/>
          <a:p>
            <a:pPr marL="0" lvl="0" indent="0" algn="l" rtl="0">
              <a:spcBef>
                <a:spcPts val="0"/>
              </a:spcBef>
              <a:spcAft>
                <a:spcPts val="0"/>
              </a:spcAft>
              <a:buNone/>
            </a:pPr>
            <a:r>
              <a:rPr lang="en" sz="600" dirty="0">
                <a:solidFill>
                  <a:srgbClr val="434343"/>
                </a:solidFill>
                <a:latin typeface="Open Sans"/>
                <a:ea typeface="Open Sans"/>
                <a:cs typeface="Open Sans"/>
                <a:sym typeface="Open Sans"/>
              </a:rPr>
              <a:t>English	 ▾ </a:t>
            </a:r>
            <a:endParaRPr sz="600" dirty="0">
              <a:solidFill>
                <a:srgbClr val="434343"/>
              </a:solidFill>
              <a:latin typeface="Open Sans"/>
              <a:ea typeface="Open Sans"/>
              <a:cs typeface="Open Sans"/>
              <a:sym typeface="Open Sans"/>
            </a:endParaRPr>
          </a:p>
        </p:txBody>
      </p:sp>
      <p:sp>
        <p:nvSpPr>
          <p:cNvPr id="905" name="Google Shape;905;p84"/>
          <p:cNvSpPr txBox="1"/>
          <p:nvPr/>
        </p:nvSpPr>
        <p:spPr>
          <a:xfrm>
            <a:off x="4070149" y="3194787"/>
            <a:ext cx="1395300" cy="211500"/>
          </a:xfrm>
          <a:prstGeom prst="rect">
            <a:avLst/>
          </a:prstGeom>
          <a:noFill/>
          <a:ln>
            <a:noFill/>
          </a:ln>
        </p:spPr>
        <p:txBody>
          <a:bodyPr spcFirstLastPara="1" wrap="square" lIns="0" tIns="0" rIns="0" bIns="0" anchor="ctr" anchorCtr="0">
            <a:noAutofit/>
          </a:bodyPr>
          <a:lstStyle/>
          <a:p>
            <a:pPr marL="114300" lvl="0" indent="0" algn="l" rtl="0">
              <a:lnSpc>
                <a:spcPct val="100000"/>
              </a:lnSpc>
              <a:spcBef>
                <a:spcPts val="0"/>
              </a:spcBef>
              <a:spcAft>
                <a:spcPts val="0"/>
              </a:spcAft>
              <a:buNone/>
            </a:pPr>
            <a:r>
              <a:rPr lang="en" sz="600">
                <a:solidFill>
                  <a:srgbClr val="434343"/>
                </a:solidFill>
                <a:latin typeface="Open Sans"/>
                <a:ea typeface="Open Sans"/>
                <a:cs typeface="Open Sans"/>
                <a:sym typeface="Open Sans"/>
              </a:rPr>
              <a:t>Time Format</a:t>
            </a:r>
            <a:endParaRPr sz="600">
              <a:solidFill>
                <a:srgbClr val="434343"/>
              </a:solidFill>
            </a:endParaRPr>
          </a:p>
        </p:txBody>
      </p:sp>
      <p:sp>
        <p:nvSpPr>
          <p:cNvPr id="906" name="Google Shape;906;p84"/>
          <p:cNvSpPr/>
          <p:nvPr/>
        </p:nvSpPr>
        <p:spPr>
          <a:xfrm>
            <a:off x="5312955" y="3213618"/>
            <a:ext cx="1192500" cy="170100"/>
          </a:xfrm>
          <a:prstGeom prst="roundRect">
            <a:avLst>
              <a:gd name="adj" fmla="val 17395"/>
            </a:avLst>
          </a:prstGeom>
          <a:solidFill>
            <a:srgbClr val="FFFFFF"/>
          </a:solidFill>
          <a:ln w="9525" cap="flat" cmpd="sng">
            <a:solidFill>
              <a:srgbClr val="D9D9D9"/>
            </a:solidFill>
            <a:prstDash val="solid"/>
            <a:round/>
            <a:headEnd type="none" w="sm" len="sm"/>
            <a:tailEnd type="none" w="sm" len="sm"/>
          </a:ln>
        </p:spPr>
        <p:txBody>
          <a:bodyPr spcFirstLastPara="1" wrap="square" lIns="45700" tIns="91425" rIns="0" bIns="91425" anchor="ctr" anchorCtr="0">
            <a:noAutofit/>
          </a:bodyPr>
          <a:lstStyle/>
          <a:p>
            <a:pPr marL="0" lvl="0" indent="0" algn="l" rtl="0">
              <a:spcBef>
                <a:spcPts val="0"/>
              </a:spcBef>
              <a:spcAft>
                <a:spcPts val="0"/>
              </a:spcAft>
              <a:buNone/>
            </a:pPr>
            <a:r>
              <a:rPr lang="en" sz="600" dirty="0">
                <a:solidFill>
                  <a:srgbClr val="434343"/>
                </a:solidFill>
                <a:latin typeface="Open Sans"/>
                <a:ea typeface="Open Sans"/>
                <a:cs typeface="Open Sans"/>
                <a:sym typeface="Open Sans"/>
              </a:rPr>
              <a:t>AM/PM	 ▾</a:t>
            </a:r>
            <a:endParaRPr sz="600" dirty="0">
              <a:solidFill>
                <a:srgbClr val="434343"/>
              </a:solidFill>
              <a:latin typeface="Open Sans"/>
              <a:ea typeface="Open Sans"/>
              <a:cs typeface="Open Sans"/>
              <a:sym typeface="Open Sans"/>
            </a:endParaRPr>
          </a:p>
        </p:txBody>
      </p:sp>
      <p:sp>
        <p:nvSpPr>
          <p:cNvPr id="907" name="Google Shape;907;p84"/>
          <p:cNvSpPr txBox="1"/>
          <p:nvPr/>
        </p:nvSpPr>
        <p:spPr>
          <a:xfrm>
            <a:off x="4070149" y="3423386"/>
            <a:ext cx="1395300" cy="211500"/>
          </a:xfrm>
          <a:prstGeom prst="rect">
            <a:avLst/>
          </a:prstGeom>
          <a:noFill/>
          <a:ln>
            <a:noFill/>
          </a:ln>
        </p:spPr>
        <p:txBody>
          <a:bodyPr spcFirstLastPara="1" wrap="square" lIns="0" tIns="0" rIns="0" bIns="0" anchor="ctr" anchorCtr="0">
            <a:noAutofit/>
          </a:bodyPr>
          <a:lstStyle/>
          <a:p>
            <a:pPr marL="114300" lvl="0" indent="0" algn="l" rtl="0">
              <a:lnSpc>
                <a:spcPct val="100000"/>
              </a:lnSpc>
              <a:spcBef>
                <a:spcPts val="0"/>
              </a:spcBef>
              <a:spcAft>
                <a:spcPts val="0"/>
              </a:spcAft>
              <a:buNone/>
            </a:pPr>
            <a:r>
              <a:rPr lang="en" sz="600">
                <a:solidFill>
                  <a:srgbClr val="434343"/>
                </a:solidFill>
                <a:latin typeface="Open Sans"/>
                <a:ea typeface="Open Sans"/>
                <a:cs typeface="Open Sans"/>
                <a:sym typeface="Open Sans"/>
              </a:rPr>
              <a:t>Time Zone</a:t>
            </a:r>
            <a:endParaRPr sz="600">
              <a:solidFill>
                <a:srgbClr val="434343"/>
              </a:solidFill>
            </a:endParaRPr>
          </a:p>
        </p:txBody>
      </p:sp>
      <p:sp>
        <p:nvSpPr>
          <p:cNvPr id="908" name="Google Shape;908;p84"/>
          <p:cNvSpPr/>
          <p:nvPr/>
        </p:nvSpPr>
        <p:spPr>
          <a:xfrm>
            <a:off x="5312955" y="3442218"/>
            <a:ext cx="1192500" cy="170100"/>
          </a:xfrm>
          <a:prstGeom prst="roundRect">
            <a:avLst>
              <a:gd name="adj" fmla="val 17395"/>
            </a:avLst>
          </a:prstGeom>
          <a:solidFill>
            <a:srgbClr val="FFFFFF"/>
          </a:solidFill>
          <a:ln w="9525" cap="flat" cmpd="sng">
            <a:solidFill>
              <a:srgbClr val="D9D9D9"/>
            </a:solidFill>
            <a:prstDash val="solid"/>
            <a:round/>
            <a:headEnd type="none" w="sm" len="sm"/>
            <a:tailEnd type="none" w="sm" len="sm"/>
          </a:ln>
        </p:spPr>
        <p:txBody>
          <a:bodyPr spcFirstLastPara="1" wrap="square" lIns="45700" tIns="91425" rIns="0" bIns="91425" anchor="ctr" anchorCtr="0">
            <a:noAutofit/>
          </a:bodyPr>
          <a:lstStyle/>
          <a:p>
            <a:pPr marL="0" lvl="0" indent="0" algn="l" rtl="0">
              <a:spcBef>
                <a:spcPts val="0"/>
              </a:spcBef>
              <a:spcAft>
                <a:spcPts val="0"/>
              </a:spcAft>
              <a:buNone/>
            </a:pPr>
            <a:r>
              <a:rPr lang="en" sz="600">
                <a:solidFill>
                  <a:srgbClr val="434343"/>
                </a:solidFill>
                <a:latin typeface="Open Sans"/>
                <a:ea typeface="Open Sans"/>
                <a:cs typeface="Open Sans"/>
                <a:sym typeface="Open Sans"/>
              </a:rPr>
              <a:t>(GMT +08:00) Pacific Time	    ▾</a:t>
            </a:r>
            <a:endParaRPr sz="600">
              <a:solidFill>
                <a:srgbClr val="434343"/>
              </a:solidFill>
              <a:latin typeface="Open Sans"/>
              <a:ea typeface="Open Sans"/>
              <a:cs typeface="Open Sans"/>
              <a:sym typeface="Open Sans"/>
            </a:endParaRPr>
          </a:p>
        </p:txBody>
      </p:sp>
      <p:sp>
        <p:nvSpPr>
          <p:cNvPr id="909" name="Google Shape;909;p84"/>
          <p:cNvSpPr txBox="1"/>
          <p:nvPr/>
        </p:nvSpPr>
        <p:spPr>
          <a:xfrm>
            <a:off x="4070149" y="1806432"/>
            <a:ext cx="1395300" cy="211500"/>
          </a:xfrm>
          <a:prstGeom prst="rect">
            <a:avLst/>
          </a:prstGeom>
          <a:noFill/>
          <a:ln>
            <a:noFill/>
          </a:ln>
        </p:spPr>
        <p:txBody>
          <a:bodyPr spcFirstLastPara="1" wrap="square" lIns="0" tIns="0" rIns="0" bIns="0" anchor="ctr" anchorCtr="0">
            <a:noAutofit/>
          </a:bodyPr>
          <a:lstStyle/>
          <a:p>
            <a:pPr marL="114300" lvl="0" indent="0" algn="l" rtl="0">
              <a:lnSpc>
                <a:spcPct val="100000"/>
              </a:lnSpc>
              <a:spcBef>
                <a:spcPts val="0"/>
              </a:spcBef>
              <a:spcAft>
                <a:spcPts val="0"/>
              </a:spcAft>
              <a:buNone/>
            </a:pPr>
            <a:r>
              <a:rPr lang="en" sz="600">
                <a:solidFill>
                  <a:srgbClr val="434343"/>
                </a:solidFill>
                <a:latin typeface="Open Sans"/>
                <a:ea typeface="Open Sans"/>
                <a:cs typeface="Open Sans"/>
                <a:sym typeface="Open Sans"/>
              </a:rPr>
              <a:t>Desktop Sound</a:t>
            </a:r>
            <a:endParaRPr sz="600">
              <a:solidFill>
                <a:srgbClr val="434343"/>
              </a:solidFill>
            </a:endParaRPr>
          </a:p>
        </p:txBody>
      </p:sp>
      <p:sp>
        <p:nvSpPr>
          <p:cNvPr id="910" name="Google Shape;910;p84"/>
          <p:cNvSpPr/>
          <p:nvPr/>
        </p:nvSpPr>
        <p:spPr>
          <a:xfrm>
            <a:off x="5312955" y="1825262"/>
            <a:ext cx="1192500" cy="170100"/>
          </a:xfrm>
          <a:prstGeom prst="roundRect">
            <a:avLst>
              <a:gd name="adj" fmla="val 17395"/>
            </a:avLst>
          </a:prstGeom>
          <a:solidFill>
            <a:srgbClr val="FFFFFF"/>
          </a:solidFill>
          <a:ln w="9525" cap="flat" cmpd="sng">
            <a:solidFill>
              <a:srgbClr val="D9D9D9"/>
            </a:solidFill>
            <a:prstDash val="solid"/>
            <a:round/>
            <a:headEnd type="none" w="sm" len="sm"/>
            <a:tailEnd type="none" w="sm" len="sm"/>
          </a:ln>
        </p:spPr>
        <p:txBody>
          <a:bodyPr spcFirstLastPara="1" wrap="square" lIns="45700" tIns="91425" rIns="0" bIns="91425" anchor="ctr" anchorCtr="0">
            <a:noAutofit/>
          </a:bodyPr>
          <a:lstStyle/>
          <a:p>
            <a:pPr marL="0" lvl="0" indent="0" algn="l" rtl="0">
              <a:spcBef>
                <a:spcPts val="0"/>
              </a:spcBef>
              <a:spcAft>
                <a:spcPts val="0"/>
              </a:spcAft>
              <a:buNone/>
            </a:pPr>
            <a:r>
              <a:rPr lang="en" sz="600" dirty="0">
                <a:solidFill>
                  <a:srgbClr val="434343"/>
                </a:solidFill>
                <a:latin typeface="Open Sans"/>
                <a:ea typeface="Open Sans"/>
                <a:cs typeface="Open Sans"/>
                <a:sym typeface="Open Sans"/>
              </a:rPr>
              <a:t>Off	▾</a:t>
            </a:r>
            <a:endParaRPr sz="600" dirty="0">
              <a:solidFill>
                <a:srgbClr val="434343"/>
              </a:solidFill>
              <a:latin typeface="Open Sans"/>
              <a:ea typeface="Open Sans"/>
              <a:cs typeface="Open Sans"/>
              <a:sym typeface="Open Sans"/>
            </a:endParaRPr>
          </a:p>
        </p:txBody>
      </p:sp>
      <p:sp>
        <p:nvSpPr>
          <p:cNvPr id="911" name="Google Shape;911;p84"/>
          <p:cNvSpPr txBox="1"/>
          <p:nvPr/>
        </p:nvSpPr>
        <p:spPr>
          <a:xfrm>
            <a:off x="4070149" y="2035032"/>
            <a:ext cx="1395300" cy="211500"/>
          </a:xfrm>
          <a:prstGeom prst="rect">
            <a:avLst/>
          </a:prstGeom>
          <a:noFill/>
          <a:ln>
            <a:noFill/>
          </a:ln>
        </p:spPr>
        <p:txBody>
          <a:bodyPr spcFirstLastPara="1" wrap="square" lIns="0" tIns="0" rIns="0" bIns="0" anchor="ctr" anchorCtr="0">
            <a:noAutofit/>
          </a:bodyPr>
          <a:lstStyle/>
          <a:p>
            <a:pPr marL="114300" lvl="0" indent="0" algn="l" rtl="0">
              <a:lnSpc>
                <a:spcPct val="100000"/>
              </a:lnSpc>
              <a:spcBef>
                <a:spcPts val="0"/>
              </a:spcBef>
              <a:spcAft>
                <a:spcPts val="0"/>
              </a:spcAft>
              <a:buNone/>
            </a:pPr>
            <a:r>
              <a:rPr lang="en" sz="600">
                <a:solidFill>
                  <a:srgbClr val="434343"/>
                </a:solidFill>
                <a:latin typeface="Open Sans"/>
                <a:ea typeface="Open Sans"/>
                <a:cs typeface="Open Sans"/>
                <a:sym typeface="Open Sans"/>
              </a:rPr>
              <a:t>Desktop Push </a:t>
            </a:r>
            <a:endParaRPr sz="600">
              <a:solidFill>
                <a:srgbClr val="434343"/>
              </a:solidFill>
            </a:endParaRPr>
          </a:p>
        </p:txBody>
      </p:sp>
      <p:sp>
        <p:nvSpPr>
          <p:cNvPr id="912" name="Google Shape;912;p84"/>
          <p:cNvSpPr/>
          <p:nvPr/>
        </p:nvSpPr>
        <p:spPr>
          <a:xfrm>
            <a:off x="5312955" y="2053862"/>
            <a:ext cx="1192500" cy="170100"/>
          </a:xfrm>
          <a:prstGeom prst="roundRect">
            <a:avLst>
              <a:gd name="adj" fmla="val 17395"/>
            </a:avLst>
          </a:prstGeom>
          <a:solidFill>
            <a:srgbClr val="FFFFFF"/>
          </a:solidFill>
          <a:ln w="9525" cap="flat" cmpd="sng">
            <a:solidFill>
              <a:srgbClr val="D9D9D9"/>
            </a:solidFill>
            <a:prstDash val="solid"/>
            <a:round/>
            <a:headEnd type="none" w="sm" len="sm"/>
            <a:tailEnd type="none" w="sm" len="sm"/>
          </a:ln>
        </p:spPr>
        <p:txBody>
          <a:bodyPr spcFirstLastPara="1" wrap="square" lIns="45700" tIns="91425" rIns="0" bIns="91425" anchor="ctr" anchorCtr="0">
            <a:noAutofit/>
          </a:bodyPr>
          <a:lstStyle/>
          <a:p>
            <a:pPr marL="0" lvl="0" indent="0" algn="l" rtl="0">
              <a:spcBef>
                <a:spcPts val="0"/>
              </a:spcBef>
              <a:spcAft>
                <a:spcPts val="0"/>
              </a:spcAft>
              <a:buNone/>
            </a:pPr>
            <a:r>
              <a:rPr lang="en" sz="600" dirty="0">
                <a:solidFill>
                  <a:srgbClr val="434343"/>
                </a:solidFill>
                <a:latin typeface="Open Sans"/>
                <a:ea typeface="Open Sans"/>
                <a:cs typeface="Open Sans"/>
                <a:sym typeface="Open Sans"/>
              </a:rPr>
              <a:t>On	▾</a:t>
            </a:r>
            <a:endParaRPr sz="600" dirty="0">
              <a:solidFill>
                <a:srgbClr val="434343"/>
              </a:solidFill>
              <a:latin typeface="Open Sans"/>
              <a:ea typeface="Open Sans"/>
              <a:cs typeface="Open Sans"/>
              <a:sym typeface="Open Sans"/>
            </a:endParaRPr>
          </a:p>
        </p:txBody>
      </p:sp>
      <p:sp>
        <p:nvSpPr>
          <p:cNvPr id="913" name="Google Shape;913;p84"/>
          <p:cNvSpPr txBox="1"/>
          <p:nvPr/>
        </p:nvSpPr>
        <p:spPr>
          <a:xfrm>
            <a:off x="4070149" y="2187431"/>
            <a:ext cx="1395300" cy="211500"/>
          </a:xfrm>
          <a:prstGeom prst="rect">
            <a:avLst/>
          </a:prstGeom>
          <a:noFill/>
          <a:ln>
            <a:noFill/>
          </a:ln>
        </p:spPr>
        <p:txBody>
          <a:bodyPr spcFirstLastPara="1" wrap="square" lIns="0" tIns="0" rIns="0" bIns="0" anchor="ctr" anchorCtr="0">
            <a:noAutofit/>
          </a:bodyPr>
          <a:lstStyle/>
          <a:p>
            <a:pPr marL="114300" lvl="0" indent="0" algn="l" rtl="0">
              <a:lnSpc>
                <a:spcPct val="100000"/>
              </a:lnSpc>
              <a:spcBef>
                <a:spcPts val="0"/>
              </a:spcBef>
              <a:spcAft>
                <a:spcPts val="0"/>
              </a:spcAft>
              <a:buNone/>
            </a:pPr>
            <a:r>
              <a:rPr lang="en" sz="600" dirty="0">
                <a:solidFill>
                  <a:srgbClr val="66B2E1"/>
                </a:solidFill>
                <a:latin typeface="Open Sans SemiBold"/>
                <a:ea typeface="Open Sans SemiBold"/>
                <a:cs typeface="Open Sans SemiBold"/>
                <a:sym typeface="Open Sans SemiBold"/>
              </a:rPr>
              <a:t>Enable Browser Notifications</a:t>
            </a:r>
            <a:endParaRPr sz="600" dirty="0">
              <a:solidFill>
                <a:srgbClr val="66B2E1"/>
              </a:solidFill>
              <a:latin typeface="Open Sans SemiBold"/>
              <a:ea typeface="Open Sans SemiBold"/>
              <a:cs typeface="Open Sans SemiBold"/>
              <a:sym typeface="Open Sans SemiBold"/>
            </a:endParaRPr>
          </a:p>
        </p:txBody>
      </p:sp>
      <p:sp>
        <p:nvSpPr>
          <p:cNvPr id="914" name="Google Shape;914;p84"/>
          <p:cNvSpPr txBox="1"/>
          <p:nvPr/>
        </p:nvSpPr>
        <p:spPr>
          <a:xfrm>
            <a:off x="4070159" y="1570893"/>
            <a:ext cx="1250400" cy="2115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None/>
            </a:pPr>
            <a:r>
              <a:rPr lang="en" sz="600" b="1">
                <a:solidFill>
                  <a:srgbClr val="434343"/>
                </a:solidFill>
                <a:latin typeface="Open Sans"/>
                <a:ea typeface="Open Sans"/>
                <a:cs typeface="Open Sans"/>
                <a:sym typeface="Open Sans"/>
              </a:rPr>
              <a:t>Other Notifications</a:t>
            </a:r>
            <a:endParaRPr sz="600" b="1">
              <a:solidFill>
                <a:srgbClr val="434343"/>
              </a:solidFill>
            </a:endParaRPr>
          </a:p>
        </p:txBody>
      </p:sp>
      <p:sp>
        <p:nvSpPr>
          <p:cNvPr id="915" name="Google Shape;915;p84"/>
          <p:cNvSpPr txBox="1"/>
          <p:nvPr/>
        </p:nvSpPr>
        <p:spPr>
          <a:xfrm>
            <a:off x="4070159" y="2491327"/>
            <a:ext cx="1250400" cy="2115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None/>
            </a:pPr>
            <a:r>
              <a:rPr lang="en" sz="600" b="1">
                <a:solidFill>
                  <a:srgbClr val="434343"/>
                </a:solidFill>
                <a:latin typeface="Open Sans"/>
                <a:ea typeface="Open Sans"/>
                <a:cs typeface="Open Sans"/>
                <a:sym typeface="Open Sans"/>
              </a:rPr>
              <a:t>Other Personal Settings</a:t>
            </a:r>
            <a:endParaRPr sz="600" b="1">
              <a:solidFill>
                <a:srgbClr val="434343"/>
              </a:solidFill>
            </a:endParaRPr>
          </a:p>
        </p:txBody>
      </p:sp>
      <p:sp>
        <p:nvSpPr>
          <p:cNvPr id="916" name="Google Shape;916;p84"/>
          <p:cNvSpPr txBox="1"/>
          <p:nvPr/>
        </p:nvSpPr>
        <p:spPr>
          <a:xfrm>
            <a:off x="4070149" y="3674561"/>
            <a:ext cx="1395300" cy="211500"/>
          </a:xfrm>
          <a:prstGeom prst="rect">
            <a:avLst/>
          </a:prstGeom>
          <a:noFill/>
          <a:ln>
            <a:noFill/>
          </a:ln>
        </p:spPr>
        <p:txBody>
          <a:bodyPr spcFirstLastPara="1" wrap="square" lIns="0" tIns="0" rIns="0" bIns="0" anchor="ctr" anchorCtr="0">
            <a:noAutofit/>
          </a:bodyPr>
          <a:lstStyle/>
          <a:p>
            <a:pPr marL="114300" lvl="0" indent="0" algn="l" rtl="0">
              <a:lnSpc>
                <a:spcPct val="100000"/>
              </a:lnSpc>
              <a:spcBef>
                <a:spcPts val="0"/>
              </a:spcBef>
              <a:spcAft>
                <a:spcPts val="0"/>
              </a:spcAft>
              <a:buNone/>
            </a:pPr>
            <a:r>
              <a:rPr lang="en" sz="600">
                <a:solidFill>
                  <a:srgbClr val="434343"/>
                </a:solidFill>
                <a:latin typeface="Open Sans"/>
                <a:ea typeface="Open Sans"/>
                <a:cs typeface="Open Sans"/>
                <a:sym typeface="Open Sans"/>
              </a:rPr>
              <a:t>Decimal Format</a:t>
            </a:r>
            <a:endParaRPr sz="600">
              <a:solidFill>
                <a:srgbClr val="434343"/>
              </a:solidFill>
            </a:endParaRPr>
          </a:p>
        </p:txBody>
      </p:sp>
      <p:sp>
        <p:nvSpPr>
          <p:cNvPr id="917" name="Google Shape;917;p84"/>
          <p:cNvSpPr/>
          <p:nvPr/>
        </p:nvSpPr>
        <p:spPr>
          <a:xfrm>
            <a:off x="5312955" y="3693392"/>
            <a:ext cx="1192500" cy="170100"/>
          </a:xfrm>
          <a:prstGeom prst="roundRect">
            <a:avLst>
              <a:gd name="adj" fmla="val 17395"/>
            </a:avLst>
          </a:prstGeom>
          <a:solidFill>
            <a:srgbClr val="FFFFFF"/>
          </a:solidFill>
          <a:ln w="9525" cap="flat" cmpd="sng">
            <a:solidFill>
              <a:srgbClr val="D9D9D9"/>
            </a:solidFill>
            <a:prstDash val="solid"/>
            <a:round/>
            <a:headEnd type="none" w="sm" len="sm"/>
            <a:tailEnd type="none" w="sm" len="sm"/>
          </a:ln>
        </p:spPr>
        <p:txBody>
          <a:bodyPr spcFirstLastPara="1" wrap="square" lIns="45700" tIns="91425" rIns="0" bIns="91425" anchor="ctr" anchorCtr="0">
            <a:noAutofit/>
          </a:bodyPr>
          <a:lstStyle/>
          <a:p>
            <a:pPr marL="0" lvl="0" indent="0" algn="l" rtl="0">
              <a:spcBef>
                <a:spcPts val="0"/>
              </a:spcBef>
              <a:spcAft>
                <a:spcPts val="0"/>
              </a:spcAft>
              <a:buNone/>
            </a:pPr>
            <a:r>
              <a:rPr lang="en" sz="600">
                <a:solidFill>
                  <a:srgbClr val="434343"/>
                </a:solidFill>
                <a:latin typeface="Open Sans"/>
                <a:ea typeface="Open Sans"/>
                <a:cs typeface="Open Sans"/>
                <a:sym typeface="Open Sans"/>
              </a:rPr>
              <a:t>Point (#,###.##)	    ▾</a:t>
            </a:r>
            <a:endParaRPr sz="600">
              <a:solidFill>
                <a:srgbClr val="434343"/>
              </a:solidFill>
              <a:latin typeface="Open Sans"/>
              <a:ea typeface="Open Sans"/>
              <a:cs typeface="Open Sans"/>
              <a:sym typeface="Open Sans"/>
            </a:endParaRPr>
          </a:p>
        </p:txBody>
      </p:sp>
      <p:sp>
        <p:nvSpPr>
          <p:cNvPr id="918" name="Google Shape;918;p84"/>
          <p:cNvSpPr txBox="1"/>
          <p:nvPr/>
        </p:nvSpPr>
        <p:spPr>
          <a:xfrm>
            <a:off x="4070149" y="3904689"/>
            <a:ext cx="1395300" cy="211500"/>
          </a:xfrm>
          <a:prstGeom prst="rect">
            <a:avLst/>
          </a:prstGeom>
          <a:noFill/>
          <a:ln>
            <a:noFill/>
          </a:ln>
        </p:spPr>
        <p:txBody>
          <a:bodyPr spcFirstLastPara="1" wrap="square" lIns="0" tIns="0" rIns="0" bIns="0" anchor="ctr" anchorCtr="0">
            <a:noAutofit/>
          </a:bodyPr>
          <a:lstStyle/>
          <a:p>
            <a:pPr marL="114300" lvl="0" indent="0" algn="l" rtl="0">
              <a:lnSpc>
                <a:spcPct val="100000"/>
              </a:lnSpc>
              <a:spcBef>
                <a:spcPts val="0"/>
              </a:spcBef>
              <a:spcAft>
                <a:spcPts val="0"/>
              </a:spcAft>
              <a:buNone/>
            </a:pPr>
            <a:r>
              <a:rPr lang="en" sz="600">
                <a:solidFill>
                  <a:srgbClr val="434343"/>
                </a:solidFill>
                <a:latin typeface="Open Sans"/>
                <a:ea typeface="Open Sans"/>
                <a:cs typeface="Open Sans"/>
                <a:sym typeface="Open Sans"/>
              </a:rPr>
              <a:t>Auto Play Giphy</a:t>
            </a:r>
            <a:endParaRPr sz="600">
              <a:solidFill>
                <a:srgbClr val="434343"/>
              </a:solidFill>
            </a:endParaRPr>
          </a:p>
        </p:txBody>
      </p:sp>
      <p:sp>
        <p:nvSpPr>
          <p:cNvPr id="919" name="Google Shape;919;p84"/>
          <p:cNvSpPr/>
          <p:nvPr/>
        </p:nvSpPr>
        <p:spPr>
          <a:xfrm>
            <a:off x="5312955" y="3923520"/>
            <a:ext cx="1192500" cy="170100"/>
          </a:xfrm>
          <a:prstGeom prst="roundRect">
            <a:avLst>
              <a:gd name="adj" fmla="val 17395"/>
            </a:avLst>
          </a:prstGeom>
          <a:solidFill>
            <a:srgbClr val="FFFFFF"/>
          </a:solidFill>
          <a:ln w="9525" cap="flat" cmpd="sng">
            <a:solidFill>
              <a:srgbClr val="D9D9D9"/>
            </a:solidFill>
            <a:prstDash val="solid"/>
            <a:round/>
            <a:headEnd type="none" w="sm" len="sm"/>
            <a:tailEnd type="none" w="sm" len="sm"/>
          </a:ln>
        </p:spPr>
        <p:txBody>
          <a:bodyPr spcFirstLastPara="1" wrap="square" lIns="45700" tIns="91425" rIns="0" bIns="91425" anchor="ctr" anchorCtr="0">
            <a:noAutofit/>
          </a:bodyPr>
          <a:lstStyle/>
          <a:p>
            <a:pPr marL="0" lvl="0" indent="0" algn="l" rtl="0">
              <a:spcBef>
                <a:spcPts val="0"/>
              </a:spcBef>
              <a:spcAft>
                <a:spcPts val="0"/>
              </a:spcAft>
              <a:buNone/>
            </a:pPr>
            <a:r>
              <a:rPr lang="en" sz="600" dirty="0">
                <a:solidFill>
                  <a:srgbClr val="434343"/>
                </a:solidFill>
                <a:latin typeface="Open Sans"/>
                <a:ea typeface="Open Sans"/>
                <a:cs typeface="Open Sans"/>
                <a:sym typeface="Open Sans"/>
              </a:rPr>
              <a:t>On	▾</a:t>
            </a:r>
            <a:endParaRPr sz="600" dirty="0">
              <a:solidFill>
                <a:srgbClr val="434343"/>
              </a:solidFill>
              <a:latin typeface="Open Sans"/>
              <a:ea typeface="Open Sans"/>
              <a:cs typeface="Open Sans"/>
              <a:sym typeface="Open Sans"/>
            </a:endParaRPr>
          </a:p>
        </p:txBody>
      </p:sp>
      <p:sp>
        <p:nvSpPr>
          <p:cNvPr id="920" name="Google Shape;920;p84"/>
          <p:cNvSpPr txBox="1"/>
          <p:nvPr/>
        </p:nvSpPr>
        <p:spPr>
          <a:xfrm>
            <a:off x="4070149" y="4133967"/>
            <a:ext cx="1395300" cy="211500"/>
          </a:xfrm>
          <a:prstGeom prst="rect">
            <a:avLst/>
          </a:prstGeom>
          <a:noFill/>
          <a:ln>
            <a:noFill/>
          </a:ln>
        </p:spPr>
        <p:txBody>
          <a:bodyPr spcFirstLastPara="1" wrap="square" lIns="0" tIns="0" rIns="0" bIns="0" anchor="ctr" anchorCtr="0">
            <a:noAutofit/>
          </a:bodyPr>
          <a:lstStyle/>
          <a:p>
            <a:pPr marL="114300" lvl="0" indent="0" algn="l" rtl="0">
              <a:lnSpc>
                <a:spcPct val="100000"/>
              </a:lnSpc>
              <a:spcBef>
                <a:spcPts val="0"/>
              </a:spcBef>
              <a:spcAft>
                <a:spcPts val="0"/>
              </a:spcAft>
              <a:buNone/>
            </a:pPr>
            <a:r>
              <a:rPr lang="en" sz="600">
                <a:solidFill>
                  <a:srgbClr val="434343"/>
                </a:solidFill>
                <a:latin typeface="Open Sans"/>
                <a:ea typeface="Open Sans"/>
                <a:cs typeface="Open Sans"/>
                <a:sym typeface="Open Sans"/>
              </a:rPr>
              <a:t>Colors Theme</a:t>
            </a:r>
            <a:endParaRPr sz="600">
              <a:solidFill>
                <a:srgbClr val="434343"/>
              </a:solidFill>
            </a:endParaRPr>
          </a:p>
        </p:txBody>
      </p:sp>
      <p:sp>
        <p:nvSpPr>
          <p:cNvPr id="921" name="Google Shape;921;p84"/>
          <p:cNvSpPr/>
          <p:nvPr/>
        </p:nvSpPr>
        <p:spPr>
          <a:xfrm>
            <a:off x="5312955" y="4152799"/>
            <a:ext cx="1192500" cy="170100"/>
          </a:xfrm>
          <a:prstGeom prst="roundRect">
            <a:avLst>
              <a:gd name="adj" fmla="val 17395"/>
            </a:avLst>
          </a:prstGeom>
          <a:solidFill>
            <a:srgbClr val="FFFFFF"/>
          </a:solidFill>
          <a:ln w="9525" cap="flat" cmpd="sng">
            <a:solidFill>
              <a:srgbClr val="D9D9D9"/>
            </a:solidFill>
            <a:prstDash val="solid"/>
            <a:round/>
            <a:headEnd type="none" w="sm" len="sm"/>
            <a:tailEnd type="none" w="sm" len="sm"/>
          </a:ln>
        </p:spPr>
        <p:txBody>
          <a:bodyPr spcFirstLastPara="1" wrap="square" lIns="45700" tIns="91425" rIns="0" bIns="91425" anchor="ctr" anchorCtr="0">
            <a:noAutofit/>
          </a:bodyPr>
          <a:lstStyle/>
          <a:p>
            <a:pPr marL="0" lvl="0" indent="0" algn="l" rtl="0">
              <a:spcBef>
                <a:spcPts val="0"/>
              </a:spcBef>
              <a:spcAft>
                <a:spcPts val="0"/>
              </a:spcAft>
              <a:buNone/>
            </a:pPr>
            <a:r>
              <a:rPr lang="en" sz="600" dirty="0">
                <a:solidFill>
                  <a:srgbClr val="434343"/>
                </a:solidFill>
                <a:latin typeface="Open Sans"/>
                <a:ea typeface="Open Sans"/>
                <a:cs typeface="Open Sans"/>
                <a:sym typeface="Open Sans"/>
              </a:rPr>
              <a:t>Candex Blue	▾</a:t>
            </a:r>
            <a:endParaRPr sz="600" dirty="0">
              <a:solidFill>
                <a:srgbClr val="434343"/>
              </a:solidFill>
              <a:latin typeface="Open Sans"/>
              <a:ea typeface="Open Sans"/>
              <a:cs typeface="Open Sans"/>
              <a:sym typeface="Open Sans"/>
            </a:endParaRPr>
          </a:p>
        </p:txBody>
      </p:sp>
      <p:sp>
        <p:nvSpPr>
          <p:cNvPr id="922" name="Google Shape;922;p84"/>
          <p:cNvSpPr/>
          <p:nvPr/>
        </p:nvSpPr>
        <p:spPr>
          <a:xfrm>
            <a:off x="4749175" y="4188202"/>
            <a:ext cx="100800" cy="100800"/>
          </a:xfrm>
          <a:prstGeom prst="roundRect">
            <a:avLst>
              <a:gd name="adj" fmla="val 16667"/>
            </a:avLst>
          </a:prstGeom>
          <a:solidFill>
            <a:srgbClr val="141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84"/>
          <p:cNvSpPr/>
          <p:nvPr/>
        </p:nvSpPr>
        <p:spPr>
          <a:xfrm>
            <a:off x="4911750" y="4188202"/>
            <a:ext cx="100800" cy="100800"/>
          </a:xfrm>
          <a:prstGeom prst="roundRect">
            <a:avLst>
              <a:gd name="adj" fmla="val 16667"/>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84"/>
          <p:cNvSpPr/>
          <p:nvPr/>
        </p:nvSpPr>
        <p:spPr>
          <a:xfrm>
            <a:off x="4174275" y="4461341"/>
            <a:ext cx="350100" cy="149400"/>
          </a:xfrm>
          <a:prstGeom prst="roundRect">
            <a:avLst>
              <a:gd name="adj" fmla="val 50000"/>
            </a:avLst>
          </a:prstGeom>
          <a:solidFill>
            <a:srgbClr val="64B2E0"/>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700" b="1">
                <a:solidFill>
                  <a:srgbClr val="FFFFFF"/>
                </a:solidFill>
                <a:latin typeface="Roboto"/>
                <a:ea typeface="Roboto"/>
                <a:cs typeface="Roboto"/>
                <a:sym typeface="Roboto"/>
              </a:rPr>
              <a:t>Save</a:t>
            </a:r>
            <a:endParaRPr sz="700" b="1">
              <a:solidFill>
                <a:srgbClr val="FFFFFF"/>
              </a:solidFill>
              <a:latin typeface="Roboto"/>
              <a:ea typeface="Roboto"/>
              <a:cs typeface="Roboto"/>
              <a:sym typeface="Roboto"/>
            </a:endParaRPr>
          </a:p>
        </p:txBody>
      </p:sp>
      <p:cxnSp>
        <p:nvCxnSpPr>
          <p:cNvPr id="925" name="Google Shape;925;p84"/>
          <p:cNvCxnSpPr>
            <a:endCxn id="880" idx="1"/>
          </p:cNvCxnSpPr>
          <p:nvPr/>
        </p:nvCxnSpPr>
        <p:spPr>
          <a:xfrm rot="10800000" flipH="1">
            <a:off x="2321819" y="1491634"/>
            <a:ext cx="260400" cy="2100"/>
          </a:xfrm>
          <a:prstGeom prst="bentConnector3">
            <a:avLst>
              <a:gd name="adj1" fmla="val 50000"/>
            </a:avLst>
          </a:prstGeom>
          <a:noFill/>
          <a:ln w="9525" cap="flat" cmpd="sng">
            <a:solidFill>
              <a:srgbClr val="CC0033"/>
            </a:solidFill>
            <a:prstDash val="solid"/>
            <a:round/>
            <a:headEnd type="none" w="sm" len="sm"/>
            <a:tailEnd type="triangle" w="med" len="med"/>
          </a:ln>
        </p:spPr>
      </p:cxnSp>
      <p:grpSp>
        <p:nvGrpSpPr>
          <p:cNvPr id="926" name="Google Shape;926;p84"/>
          <p:cNvGrpSpPr/>
          <p:nvPr/>
        </p:nvGrpSpPr>
        <p:grpSpPr>
          <a:xfrm>
            <a:off x="7172850" y="428775"/>
            <a:ext cx="1894200" cy="325500"/>
            <a:chOff x="4960650" y="395375"/>
            <a:chExt cx="1894200" cy="325500"/>
          </a:xfrm>
        </p:grpSpPr>
        <p:sp>
          <p:nvSpPr>
            <p:cNvPr id="927" name="Google Shape;927;p84"/>
            <p:cNvSpPr/>
            <p:nvPr/>
          </p:nvSpPr>
          <p:spPr>
            <a:xfrm>
              <a:off x="5915550" y="395375"/>
              <a:ext cx="939300" cy="325500"/>
            </a:xfrm>
            <a:prstGeom prst="rect">
              <a:avLst/>
            </a:prstGeom>
            <a:noFill/>
            <a:ln>
              <a:noFill/>
            </a:ln>
          </p:spPr>
          <p:txBody>
            <a:bodyPr spcFirstLastPara="1" wrap="square" lIns="91425" tIns="91425" rIns="91425" bIns="91425" anchor="ctr" anchorCtr="0">
              <a:noAutofit/>
            </a:bodyPr>
            <a:lstStyle/>
            <a:p>
              <a:pPr marL="0" marR="47781" lvl="0" indent="0" algn="r" rtl="0">
                <a:spcBef>
                  <a:spcPts val="0"/>
                </a:spcBef>
                <a:spcAft>
                  <a:spcPts val="0"/>
                </a:spcAft>
                <a:buNone/>
              </a:pPr>
              <a:r>
                <a:rPr lang="en" sz="600" b="1">
                  <a:solidFill>
                    <a:srgbClr val="666666"/>
                  </a:solidFill>
                  <a:latin typeface="Open Sans"/>
                  <a:ea typeface="Open Sans"/>
                  <a:cs typeface="Open Sans"/>
                  <a:sym typeface="Open Sans"/>
                </a:rPr>
                <a:t>    ?     Sign out</a:t>
              </a:r>
              <a:endParaRPr sz="600">
                <a:solidFill>
                  <a:srgbClr val="666666"/>
                </a:solidFill>
              </a:endParaRPr>
            </a:p>
          </p:txBody>
        </p:sp>
        <p:sp>
          <p:nvSpPr>
            <p:cNvPr id="928" name="Google Shape;928;p84"/>
            <p:cNvSpPr/>
            <p:nvPr/>
          </p:nvSpPr>
          <p:spPr>
            <a:xfrm>
              <a:off x="4960650" y="476275"/>
              <a:ext cx="1183500" cy="149400"/>
            </a:xfrm>
            <a:prstGeom prst="roundRect">
              <a:avLst>
                <a:gd name="adj" fmla="val 50000"/>
              </a:avLst>
            </a:prstGeom>
            <a:solidFill>
              <a:srgbClr val="FFFFFF"/>
            </a:solidFill>
            <a:ln w="9525" cap="flat" cmpd="sng">
              <a:solidFill>
                <a:srgbClr val="EFEFEF"/>
              </a:solidFill>
              <a:prstDash val="solid"/>
              <a:round/>
              <a:headEnd type="none" w="sm" len="sm"/>
              <a:tailEnd type="none" w="sm" len="sm"/>
            </a:ln>
          </p:spPr>
          <p:txBody>
            <a:bodyPr spcFirstLastPara="1" wrap="square" lIns="45700" tIns="0" rIns="45700" bIns="0" anchor="ctr" anchorCtr="0">
              <a:noAutofit/>
            </a:bodyPr>
            <a:lstStyle/>
            <a:p>
              <a:pPr marL="0" lvl="0" indent="0" algn="l" rtl="0">
                <a:spcBef>
                  <a:spcPts val="0"/>
                </a:spcBef>
                <a:spcAft>
                  <a:spcPts val="0"/>
                </a:spcAft>
                <a:buNone/>
              </a:pPr>
              <a:r>
                <a:rPr lang="en" sz="600">
                  <a:solidFill>
                    <a:srgbClr val="999999"/>
                  </a:solidFill>
                  <a:latin typeface="Open Sans"/>
                  <a:ea typeface="Open Sans"/>
                  <a:cs typeface="Open Sans"/>
                  <a:sym typeface="Open Sans"/>
                </a:rPr>
                <a:t>search</a:t>
              </a:r>
              <a:endParaRPr sz="600">
                <a:solidFill>
                  <a:srgbClr val="999999"/>
                </a:solidFill>
                <a:latin typeface="Open Sans"/>
                <a:ea typeface="Open Sans"/>
                <a:cs typeface="Open Sans"/>
                <a:sym typeface="Open Sans"/>
              </a:endParaRPr>
            </a:p>
          </p:txBody>
        </p:sp>
        <p:sp>
          <p:nvSpPr>
            <p:cNvPr id="929" name="Google Shape;929;p84"/>
            <p:cNvSpPr/>
            <p:nvPr/>
          </p:nvSpPr>
          <p:spPr>
            <a:xfrm>
              <a:off x="6246883" y="515522"/>
              <a:ext cx="85200" cy="85200"/>
            </a:xfrm>
            <a:prstGeom prst="ellipse">
              <a:avLst/>
            </a:prstGeom>
            <a:solidFill>
              <a:srgbClr val="666666"/>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 sz="500" b="1">
                  <a:solidFill>
                    <a:srgbClr val="FFFFFF"/>
                  </a:solidFill>
                  <a:latin typeface="Open Sans"/>
                  <a:ea typeface="Open Sans"/>
                  <a:cs typeface="Open Sans"/>
                  <a:sym typeface="Open Sans"/>
                </a:rPr>
                <a:t>?</a:t>
              </a:r>
              <a:endParaRPr sz="500">
                <a:solidFill>
                  <a:srgbClr val="FFFFFF"/>
                </a:solidFill>
                <a:latin typeface="Open Sans"/>
                <a:ea typeface="Open Sans"/>
                <a:cs typeface="Open Sans"/>
                <a:sym typeface="Open Sans"/>
              </a:endParaRPr>
            </a:p>
          </p:txBody>
        </p:sp>
      </p:grpSp>
      <p:sp>
        <p:nvSpPr>
          <p:cNvPr id="930" name="Google Shape;930;p84"/>
          <p:cNvSpPr txBox="1"/>
          <p:nvPr/>
        </p:nvSpPr>
        <p:spPr>
          <a:xfrm>
            <a:off x="8700950" y="4749900"/>
            <a:ext cx="371100" cy="393600"/>
          </a:xfrm>
          <a:prstGeom prst="rect">
            <a:avLst/>
          </a:prstGeom>
          <a:solidFill>
            <a:srgbClr val="CC003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1000">
                <a:solidFill>
                  <a:srgbClr val="FFFFFF"/>
                </a:solidFill>
                <a:latin typeface="Roboto"/>
                <a:ea typeface="Roboto"/>
                <a:cs typeface="Roboto"/>
                <a:sym typeface="Roboto"/>
              </a:rPr>
              <a:t>10</a:t>
            </a:fld>
            <a:endParaRPr sz="1000">
              <a:solidFill>
                <a:srgbClr val="FFFFFF"/>
              </a:solidFill>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34"/>
        <p:cNvGrpSpPr/>
        <p:nvPr/>
      </p:nvGrpSpPr>
      <p:grpSpPr>
        <a:xfrm>
          <a:off x="0" y="0"/>
          <a:ext cx="0" cy="0"/>
          <a:chOff x="0" y="0"/>
          <a:chExt cx="0" cy="0"/>
        </a:xfrm>
      </p:grpSpPr>
      <p:grpSp>
        <p:nvGrpSpPr>
          <p:cNvPr id="935" name="Google Shape;935;p85"/>
          <p:cNvGrpSpPr/>
          <p:nvPr/>
        </p:nvGrpSpPr>
        <p:grpSpPr>
          <a:xfrm>
            <a:off x="2457785" y="224212"/>
            <a:ext cx="6609260" cy="4651600"/>
            <a:chOff x="2729325" y="0"/>
            <a:chExt cx="6228688" cy="4651600"/>
          </a:xfrm>
        </p:grpSpPr>
        <p:grpSp>
          <p:nvGrpSpPr>
            <p:cNvPr id="936" name="Google Shape;936;p85"/>
            <p:cNvGrpSpPr/>
            <p:nvPr/>
          </p:nvGrpSpPr>
          <p:grpSpPr>
            <a:xfrm>
              <a:off x="2729325" y="0"/>
              <a:ext cx="6228688" cy="4651600"/>
              <a:chOff x="2729325" y="63675"/>
              <a:chExt cx="6228688" cy="4651600"/>
            </a:xfrm>
          </p:grpSpPr>
          <p:sp>
            <p:nvSpPr>
              <p:cNvPr id="937" name="Google Shape;937;p85"/>
              <p:cNvSpPr/>
              <p:nvPr/>
            </p:nvSpPr>
            <p:spPr>
              <a:xfrm>
                <a:off x="2735113" y="63775"/>
                <a:ext cx="6222900" cy="4651500"/>
              </a:xfrm>
              <a:prstGeom prst="roundRect">
                <a:avLst>
                  <a:gd name="adj" fmla="val 833"/>
                </a:avLst>
              </a:prstGeom>
              <a:solidFill>
                <a:srgbClr val="F7F8F9"/>
              </a:solidFill>
              <a:ln w="9525" cap="flat" cmpd="sng">
                <a:solidFill>
                  <a:srgbClr val="B3C1D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85"/>
              <p:cNvSpPr/>
              <p:nvPr/>
            </p:nvSpPr>
            <p:spPr>
              <a:xfrm>
                <a:off x="2729325" y="63675"/>
                <a:ext cx="6222900" cy="224400"/>
              </a:xfrm>
              <a:prstGeom prst="round2SameRect">
                <a:avLst>
                  <a:gd name="adj1" fmla="val 14939"/>
                  <a:gd name="adj2" fmla="val 0"/>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85"/>
              <p:cNvSpPr/>
              <p:nvPr/>
            </p:nvSpPr>
            <p:spPr>
              <a:xfrm>
                <a:off x="2840675" y="141532"/>
                <a:ext cx="68700" cy="687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85"/>
              <p:cNvSpPr/>
              <p:nvPr/>
            </p:nvSpPr>
            <p:spPr>
              <a:xfrm>
                <a:off x="2933863" y="141532"/>
                <a:ext cx="68700" cy="687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85"/>
              <p:cNvSpPr/>
              <p:nvPr/>
            </p:nvSpPr>
            <p:spPr>
              <a:xfrm>
                <a:off x="3027052" y="141532"/>
                <a:ext cx="68700" cy="687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2" name="Google Shape;942;p85"/>
            <p:cNvSpPr/>
            <p:nvPr/>
          </p:nvSpPr>
          <p:spPr>
            <a:xfrm>
              <a:off x="3233025" y="47600"/>
              <a:ext cx="5626500" cy="125700"/>
            </a:xfrm>
            <a:prstGeom prst="roundRect">
              <a:avLst>
                <a:gd name="adj" fmla="val 50000"/>
              </a:avLst>
            </a:prstGeom>
            <a:solidFill>
              <a:srgbClr val="FFFFFF"/>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3" name="Google Shape;943;p85"/>
          <p:cNvSpPr/>
          <p:nvPr/>
        </p:nvSpPr>
        <p:spPr>
          <a:xfrm>
            <a:off x="2467725" y="765500"/>
            <a:ext cx="1433100" cy="4060500"/>
          </a:xfrm>
          <a:prstGeom prst="rect">
            <a:avLst/>
          </a:prstGeom>
          <a:solidFill>
            <a:srgbClr val="222856"/>
          </a:solidFill>
          <a:ln w="9525" cap="flat" cmpd="sng">
            <a:solidFill>
              <a:srgbClr val="222856"/>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600">
              <a:solidFill>
                <a:srgbClr val="B3C1D6"/>
              </a:solidFill>
              <a:latin typeface="Open Sans SemiBold"/>
              <a:ea typeface="Open Sans SemiBold"/>
              <a:cs typeface="Open Sans SemiBold"/>
              <a:sym typeface="Open Sans SemiBold"/>
            </a:endParaRPr>
          </a:p>
          <a:p>
            <a:pPr marL="57150" lvl="0" indent="0" algn="l" rtl="0">
              <a:spcBef>
                <a:spcPts val="200"/>
              </a:spcBef>
              <a:spcAft>
                <a:spcPts val="0"/>
              </a:spcAft>
              <a:buClr>
                <a:srgbClr val="000000"/>
              </a:buClr>
              <a:buSzPts val="1100"/>
              <a:buFont typeface="Arial"/>
              <a:buNone/>
            </a:pPr>
            <a:endParaRPr sz="600">
              <a:solidFill>
                <a:srgbClr val="B3C1D6"/>
              </a:solidFill>
              <a:latin typeface="Open Sans"/>
              <a:ea typeface="Open Sans"/>
              <a:cs typeface="Open Sans"/>
              <a:sym typeface="Open Sans"/>
            </a:endParaRPr>
          </a:p>
          <a:p>
            <a:pPr marL="57150" lvl="0" indent="0" algn="l" rtl="0">
              <a:lnSpc>
                <a:spcPct val="115000"/>
              </a:lnSpc>
              <a:spcBef>
                <a:spcPts val="200"/>
              </a:spcBef>
              <a:spcAft>
                <a:spcPts val="0"/>
              </a:spcAft>
              <a:buClr>
                <a:srgbClr val="000000"/>
              </a:buClr>
              <a:buSzPts val="1100"/>
              <a:buFont typeface="Arial"/>
              <a:buNone/>
            </a:pPr>
            <a:endParaRPr sz="600">
              <a:solidFill>
                <a:srgbClr val="B3C1D6"/>
              </a:solidFill>
              <a:latin typeface="Open Sans"/>
              <a:ea typeface="Open Sans"/>
              <a:cs typeface="Open Sans"/>
              <a:sym typeface="Open Sans"/>
            </a:endParaRPr>
          </a:p>
          <a:p>
            <a:pPr marL="57150" lvl="0" indent="0" algn="l" rtl="0">
              <a:lnSpc>
                <a:spcPct val="115000"/>
              </a:lnSpc>
              <a:spcBef>
                <a:spcPts val="300"/>
              </a:spcBef>
              <a:spcAft>
                <a:spcPts val="0"/>
              </a:spcAft>
              <a:buClr>
                <a:srgbClr val="000000"/>
              </a:buClr>
              <a:buSzPts val="1100"/>
              <a:buFont typeface="Arial"/>
              <a:buNone/>
            </a:pPr>
            <a:endParaRPr sz="600">
              <a:solidFill>
                <a:srgbClr val="B3C1D6"/>
              </a:solidFill>
              <a:latin typeface="Open Sans"/>
              <a:ea typeface="Open Sans"/>
              <a:cs typeface="Open Sans"/>
              <a:sym typeface="Open Sans"/>
            </a:endParaRPr>
          </a:p>
          <a:p>
            <a:pPr marL="57150" lvl="0" indent="0" algn="l" rtl="0">
              <a:lnSpc>
                <a:spcPct val="115000"/>
              </a:lnSpc>
              <a:spcBef>
                <a:spcPts val="300"/>
              </a:spcBef>
              <a:spcAft>
                <a:spcPts val="0"/>
              </a:spcAft>
              <a:buClr>
                <a:srgbClr val="000000"/>
              </a:buClr>
              <a:buSzPts val="1100"/>
              <a:buFont typeface="Arial"/>
              <a:buNone/>
            </a:pPr>
            <a:endParaRPr sz="600">
              <a:solidFill>
                <a:srgbClr val="B3C1D6"/>
              </a:solidFill>
              <a:latin typeface="Open Sans"/>
              <a:ea typeface="Open Sans"/>
              <a:cs typeface="Open Sans"/>
              <a:sym typeface="Open Sans"/>
            </a:endParaRPr>
          </a:p>
          <a:p>
            <a:pPr marL="57150" lvl="0" indent="0" algn="l" rtl="0">
              <a:lnSpc>
                <a:spcPct val="115000"/>
              </a:lnSpc>
              <a:spcBef>
                <a:spcPts val="300"/>
              </a:spcBef>
              <a:spcAft>
                <a:spcPts val="0"/>
              </a:spcAft>
              <a:buClr>
                <a:srgbClr val="000000"/>
              </a:buClr>
              <a:buSzPts val="1100"/>
              <a:buFont typeface="Arial"/>
              <a:buNone/>
            </a:pPr>
            <a:endParaRPr sz="600">
              <a:solidFill>
                <a:srgbClr val="B3C1D6"/>
              </a:solidFill>
              <a:latin typeface="Open Sans"/>
              <a:ea typeface="Open Sans"/>
              <a:cs typeface="Open Sans"/>
              <a:sym typeface="Open Sans"/>
            </a:endParaRPr>
          </a:p>
          <a:p>
            <a:pPr marL="57150" lvl="0" indent="0" algn="l" rtl="0">
              <a:lnSpc>
                <a:spcPct val="115000"/>
              </a:lnSpc>
              <a:spcBef>
                <a:spcPts val="300"/>
              </a:spcBef>
              <a:spcAft>
                <a:spcPts val="300"/>
              </a:spcAft>
              <a:buNone/>
            </a:pPr>
            <a:endParaRPr sz="600">
              <a:solidFill>
                <a:srgbClr val="B3C1D6"/>
              </a:solidFill>
              <a:latin typeface="Open Sans"/>
              <a:ea typeface="Open Sans"/>
              <a:cs typeface="Open Sans"/>
              <a:sym typeface="Open Sans"/>
            </a:endParaRPr>
          </a:p>
        </p:txBody>
      </p:sp>
      <p:sp>
        <p:nvSpPr>
          <p:cNvPr id="944" name="Google Shape;944;p85"/>
          <p:cNvSpPr txBox="1"/>
          <p:nvPr/>
        </p:nvSpPr>
        <p:spPr>
          <a:xfrm>
            <a:off x="2470200" y="1742987"/>
            <a:ext cx="1433100" cy="2567400"/>
          </a:xfrm>
          <a:prstGeom prst="rect">
            <a:avLst/>
          </a:prstGeom>
          <a:noFill/>
          <a:ln>
            <a:noFill/>
          </a:ln>
        </p:spPr>
        <p:txBody>
          <a:bodyPr spcFirstLastPara="1" wrap="square" lIns="91425" tIns="137150" rIns="0" bIns="91425" anchor="t" anchorCtr="0">
            <a:noAutofit/>
          </a:bodyPr>
          <a:lstStyle/>
          <a:p>
            <a:pPr marL="0" lvl="0" indent="0" algn="l" rtl="0">
              <a:lnSpc>
                <a:spcPct val="115000"/>
              </a:lnSpc>
              <a:spcBef>
                <a:spcPts val="1500"/>
              </a:spcBef>
              <a:spcAft>
                <a:spcPts val="0"/>
              </a:spcAft>
              <a:buNone/>
            </a:pPr>
            <a:r>
              <a:rPr lang="en" sz="600">
                <a:solidFill>
                  <a:srgbClr val="B3C1D6"/>
                </a:solidFill>
                <a:latin typeface="Open Sans SemiBold"/>
                <a:ea typeface="Open Sans SemiBold"/>
                <a:cs typeface="Open Sans SemiBold"/>
                <a:sym typeface="Open Sans SemiBold"/>
              </a:rPr>
              <a:t>PERSONAL SETTINGS</a:t>
            </a:r>
            <a:br>
              <a:rPr lang="en" sz="600">
                <a:solidFill>
                  <a:srgbClr val="B3C1D6"/>
                </a:solidFill>
                <a:latin typeface="Open Sans SemiBold"/>
                <a:ea typeface="Open Sans SemiBold"/>
                <a:cs typeface="Open Sans SemiBold"/>
                <a:sym typeface="Open Sans SemiBold"/>
              </a:rPr>
            </a:br>
            <a:r>
              <a:rPr lang="en" sz="600">
                <a:solidFill>
                  <a:srgbClr val="B3C1D6"/>
                </a:solidFill>
                <a:latin typeface="Open Sans SemiBold"/>
                <a:ea typeface="Open Sans SemiBold"/>
                <a:cs typeface="Open Sans SemiBold"/>
                <a:sym typeface="Open Sans SemiBold"/>
              </a:rPr>
              <a:t>   </a:t>
            </a:r>
            <a:r>
              <a:rPr lang="en" sz="600">
                <a:solidFill>
                  <a:srgbClr val="B3C1D6"/>
                </a:solidFill>
                <a:latin typeface="Open Sans"/>
                <a:ea typeface="Open Sans"/>
                <a:cs typeface="Open Sans"/>
                <a:sym typeface="Open Sans"/>
              </a:rPr>
              <a:t>Preferences </a:t>
            </a:r>
            <a:endParaRPr sz="600">
              <a:solidFill>
                <a:srgbClr val="B3C1D6"/>
              </a:solidFill>
              <a:latin typeface="Open Sans"/>
              <a:ea typeface="Open Sans"/>
              <a:cs typeface="Open Sans"/>
              <a:sym typeface="Open Sans"/>
            </a:endParaRPr>
          </a:p>
          <a:p>
            <a:pPr marL="0" lvl="0" indent="0" algn="l" rtl="0">
              <a:spcBef>
                <a:spcPts val="200"/>
              </a:spcBef>
              <a:spcAft>
                <a:spcPts val="0"/>
              </a:spcAft>
              <a:buNone/>
            </a:pPr>
            <a:r>
              <a:rPr lang="en" sz="600">
                <a:solidFill>
                  <a:srgbClr val="B3C1D6"/>
                </a:solidFill>
                <a:latin typeface="Open Sans"/>
                <a:ea typeface="Open Sans"/>
                <a:cs typeface="Open Sans"/>
                <a:sym typeface="Open Sans"/>
              </a:rPr>
              <a:t>   Profile</a:t>
            </a:r>
            <a:endParaRPr sz="600">
              <a:solidFill>
                <a:srgbClr val="B3C1D6"/>
              </a:solidFill>
              <a:latin typeface="Open Sans SemiBold"/>
              <a:ea typeface="Open Sans SemiBold"/>
              <a:cs typeface="Open Sans SemiBold"/>
              <a:sym typeface="Open Sans SemiBold"/>
            </a:endParaRPr>
          </a:p>
          <a:p>
            <a:pPr marL="0" lvl="0" indent="0" algn="l" rtl="0">
              <a:lnSpc>
                <a:spcPct val="115000"/>
              </a:lnSpc>
              <a:spcBef>
                <a:spcPts val="1500"/>
              </a:spcBef>
              <a:spcAft>
                <a:spcPts val="0"/>
              </a:spcAft>
              <a:buNone/>
            </a:pPr>
            <a:r>
              <a:rPr lang="en" sz="600">
                <a:solidFill>
                  <a:srgbClr val="B3C1D6"/>
                </a:solidFill>
                <a:latin typeface="Open Sans SemiBold"/>
                <a:ea typeface="Open Sans SemiBold"/>
                <a:cs typeface="Open Sans SemiBold"/>
                <a:sym typeface="Open Sans SemiBold"/>
              </a:rPr>
              <a:t>COMPANY SETTINGS</a:t>
            </a:r>
            <a:endParaRPr sz="600">
              <a:solidFill>
                <a:srgbClr val="B3C1D6"/>
              </a:solidFill>
              <a:latin typeface="Open Sans SemiBold"/>
              <a:ea typeface="Open Sans SemiBold"/>
              <a:cs typeface="Open Sans SemiBold"/>
              <a:sym typeface="Open Sans SemiBold"/>
            </a:endParaRPr>
          </a:p>
          <a:p>
            <a:pPr marL="0" lvl="0" indent="0" algn="l" rtl="0">
              <a:lnSpc>
                <a:spcPct val="115000"/>
              </a:lnSpc>
              <a:spcBef>
                <a:spcPts val="200"/>
              </a:spcBef>
              <a:spcAft>
                <a:spcPts val="0"/>
              </a:spcAft>
              <a:buNone/>
            </a:pPr>
            <a:r>
              <a:rPr lang="en" sz="600">
                <a:solidFill>
                  <a:srgbClr val="B3C1D6"/>
                </a:solidFill>
                <a:latin typeface="Open Sans SemiBold"/>
                <a:ea typeface="Open Sans SemiBold"/>
                <a:cs typeface="Open Sans SemiBold"/>
                <a:sym typeface="Open Sans SemiBold"/>
              </a:rPr>
              <a:t>   Setup</a:t>
            </a:r>
            <a:endParaRPr sz="600">
              <a:solidFill>
                <a:srgbClr val="B3C1D6"/>
              </a:solidFill>
              <a:latin typeface="Open Sans SemiBold"/>
              <a:ea typeface="Open Sans SemiBold"/>
              <a:cs typeface="Open Sans SemiBold"/>
              <a:sym typeface="Open Sans SemiBold"/>
            </a:endParaRPr>
          </a:p>
          <a:p>
            <a:pPr marL="57150" lvl="0" indent="0" algn="l" rtl="0">
              <a:lnSpc>
                <a:spcPct val="115000"/>
              </a:lnSpc>
              <a:spcBef>
                <a:spcPts val="300"/>
              </a:spcBef>
              <a:spcAft>
                <a:spcPts val="0"/>
              </a:spcAft>
              <a:buNone/>
            </a:pPr>
            <a:r>
              <a:rPr lang="en" sz="600">
                <a:solidFill>
                  <a:srgbClr val="B3C1D6"/>
                </a:solidFill>
                <a:latin typeface="Open Sans SemiBold"/>
                <a:ea typeface="Open Sans SemiBold"/>
                <a:cs typeface="Open Sans SemiBold"/>
                <a:sym typeface="Open Sans SemiBold"/>
              </a:rPr>
              <a:t>Users &amp; Teams</a:t>
            </a:r>
            <a:endParaRPr sz="600">
              <a:solidFill>
                <a:srgbClr val="B3C1D6"/>
              </a:solidFill>
              <a:latin typeface="Open Sans SemiBold"/>
              <a:ea typeface="Open Sans SemiBold"/>
              <a:cs typeface="Open Sans SemiBold"/>
              <a:sym typeface="Open Sans SemiBold"/>
            </a:endParaRPr>
          </a:p>
          <a:p>
            <a:pPr marL="57150" lvl="0" indent="0" algn="l" rtl="0">
              <a:lnSpc>
                <a:spcPct val="115000"/>
              </a:lnSpc>
              <a:spcBef>
                <a:spcPts val="300"/>
              </a:spcBef>
              <a:spcAft>
                <a:spcPts val="0"/>
              </a:spcAft>
              <a:buNone/>
            </a:pPr>
            <a:r>
              <a:rPr lang="en" sz="600">
                <a:solidFill>
                  <a:srgbClr val="B3C1D6"/>
                </a:solidFill>
                <a:latin typeface="Open Sans SemiBold"/>
                <a:ea typeface="Open Sans SemiBold"/>
                <a:cs typeface="Open Sans SemiBold"/>
                <a:sym typeface="Open Sans SemiBold"/>
              </a:rPr>
              <a:t>Entities</a:t>
            </a:r>
            <a:endParaRPr sz="600">
              <a:solidFill>
                <a:srgbClr val="B3C1D6"/>
              </a:solidFill>
              <a:latin typeface="Open Sans SemiBold"/>
              <a:ea typeface="Open Sans SemiBold"/>
              <a:cs typeface="Open Sans SemiBold"/>
              <a:sym typeface="Open Sans SemiBold"/>
            </a:endParaRPr>
          </a:p>
          <a:p>
            <a:pPr marL="0" lvl="0" indent="0" algn="l" rtl="0">
              <a:lnSpc>
                <a:spcPct val="115000"/>
              </a:lnSpc>
              <a:spcBef>
                <a:spcPts val="1500"/>
              </a:spcBef>
              <a:spcAft>
                <a:spcPts val="0"/>
              </a:spcAft>
              <a:buNone/>
            </a:pPr>
            <a:r>
              <a:rPr lang="en" sz="600">
                <a:solidFill>
                  <a:srgbClr val="B3C1D6"/>
                </a:solidFill>
                <a:latin typeface="Open Sans SemiBold"/>
                <a:ea typeface="Open Sans SemiBold"/>
                <a:cs typeface="Open Sans SemiBold"/>
                <a:sym typeface="Open Sans SemiBold"/>
              </a:rPr>
              <a:t>PURCHASING SETTINGS</a:t>
            </a:r>
            <a:endParaRPr sz="600">
              <a:solidFill>
                <a:srgbClr val="B3C1D6"/>
              </a:solidFill>
              <a:latin typeface="Open Sans SemiBold"/>
              <a:ea typeface="Open Sans SemiBold"/>
              <a:cs typeface="Open Sans SemiBold"/>
              <a:sym typeface="Open Sans SemiBold"/>
            </a:endParaRPr>
          </a:p>
          <a:p>
            <a:pPr marL="57150" lvl="0" indent="0" algn="l" rtl="0">
              <a:lnSpc>
                <a:spcPct val="115000"/>
              </a:lnSpc>
              <a:spcBef>
                <a:spcPts val="200"/>
              </a:spcBef>
              <a:spcAft>
                <a:spcPts val="0"/>
              </a:spcAft>
              <a:buNone/>
            </a:pPr>
            <a:r>
              <a:rPr lang="en" sz="600">
                <a:solidFill>
                  <a:srgbClr val="B3C1D6"/>
                </a:solidFill>
                <a:latin typeface="Open Sans SemiBold"/>
                <a:ea typeface="Open Sans SemiBold"/>
                <a:cs typeface="Open Sans SemiBold"/>
                <a:sym typeface="Open Sans SemiBold"/>
              </a:rPr>
              <a:t>Global</a:t>
            </a:r>
            <a:endParaRPr sz="600">
              <a:solidFill>
                <a:srgbClr val="B3C1D6"/>
              </a:solidFill>
              <a:latin typeface="Open Sans SemiBold"/>
              <a:ea typeface="Open Sans SemiBold"/>
              <a:cs typeface="Open Sans SemiBold"/>
              <a:sym typeface="Open Sans SemiBold"/>
            </a:endParaRPr>
          </a:p>
          <a:p>
            <a:pPr marL="57150" lvl="0" indent="0" algn="l" rtl="0">
              <a:lnSpc>
                <a:spcPct val="115000"/>
              </a:lnSpc>
              <a:spcBef>
                <a:spcPts val="300"/>
              </a:spcBef>
              <a:spcAft>
                <a:spcPts val="0"/>
              </a:spcAft>
              <a:buNone/>
            </a:pPr>
            <a:r>
              <a:rPr lang="en" sz="600">
                <a:solidFill>
                  <a:srgbClr val="B3C1D6"/>
                </a:solidFill>
                <a:latin typeface="Open Sans SemiBold"/>
                <a:ea typeface="Open Sans SemiBold"/>
                <a:cs typeface="Open Sans SemiBold"/>
                <a:sym typeface="Open Sans SemiBold"/>
              </a:rPr>
              <a:t>United States</a:t>
            </a:r>
            <a:endParaRPr sz="600">
              <a:solidFill>
                <a:srgbClr val="B3C1D6"/>
              </a:solidFill>
              <a:latin typeface="Open Sans SemiBold"/>
              <a:ea typeface="Open Sans SemiBold"/>
              <a:cs typeface="Open Sans SemiBold"/>
              <a:sym typeface="Open Sans SemiBold"/>
            </a:endParaRPr>
          </a:p>
          <a:p>
            <a:pPr marL="57150" lvl="0" indent="0" algn="l" rtl="0">
              <a:lnSpc>
                <a:spcPct val="115000"/>
              </a:lnSpc>
              <a:spcBef>
                <a:spcPts val="300"/>
              </a:spcBef>
              <a:spcAft>
                <a:spcPts val="0"/>
              </a:spcAft>
              <a:buNone/>
            </a:pPr>
            <a:r>
              <a:rPr lang="en" sz="600">
                <a:solidFill>
                  <a:srgbClr val="B3C1D6"/>
                </a:solidFill>
                <a:latin typeface="Open Sans SemiBold"/>
                <a:ea typeface="Open Sans SemiBold"/>
                <a:cs typeface="Open Sans SemiBold"/>
                <a:sym typeface="Open Sans SemiBold"/>
              </a:rPr>
              <a:t>United Kingdom</a:t>
            </a:r>
            <a:endParaRPr sz="600">
              <a:solidFill>
                <a:srgbClr val="B3C1D6"/>
              </a:solidFill>
              <a:latin typeface="Open Sans SemiBold"/>
              <a:ea typeface="Open Sans SemiBold"/>
              <a:cs typeface="Open Sans SemiBold"/>
              <a:sym typeface="Open Sans SemiBold"/>
            </a:endParaRPr>
          </a:p>
          <a:p>
            <a:pPr marL="57150" lvl="0" indent="0" algn="l" rtl="0">
              <a:lnSpc>
                <a:spcPct val="115000"/>
              </a:lnSpc>
              <a:spcBef>
                <a:spcPts val="300"/>
              </a:spcBef>
              <a:spcAft>
                <a:spcPts val="0"/>
              </a:spcAft>
              <a:buNone/>
            </a:pPr>
            <a:r>
              <a:rPr lang="en" sz="600">
                <a:solidFill>
                  <a:srgbClr val="B3C1D6"/>
                </a:solidFill>
                <a:latin typeface="Open Sans SemiBold"/>
                <a:ea typeface="Open Sans SemiBold"/>
                <a:cs typeface="Open Sans SemiBold"/>
                <a:sym typeface="Open Sans SemiBold"/>
              </a:rPr>
              <a:t>Germany</a:t>
            </a:r>
            <a:endParaRPr sz="600">
              <a:solidFill>
                <a:srgbClr val="B3C1D6"/>
              </a:solidFill>
              <a:latin typeface="Open Sans SemiBold"/>
              <a:ea typeface="Open Sans SemiBold"/>
              <a:cs typeface="Open Sans SemiBold"/>
              <a:sym typeface="Open Sans SemiBold"/>
            </a:endParaRPr>
          </a:p>
          <a:p>
            <a:pPr marL="57150" lvl="0" indent="0" algn="l" rtl="0">
              <a:lnSpc>
                <a:spcPct val="115000"/>
              </a:lnSpc>
              <a:spcBef>
                <a:spcPts val="300"/>
              </a:spcBef>
              <a:spcAft>
                <a:spcPts val="0"/>
              </a:spcAft>
              <a:buNone/>
            </a:pPr>
            <a:r>
              <a:rPr lang="en" sz="600">
                <a:solidFill>
                  <a:srgbClr val="B3C1D6"/>
                </a:solidFill>
                <a:latin typeface="Open Sans SemiBold"/>
                <a:ea typeface="Open Sans SemiBold"/>
                <a:cs typeface="Open Sans SemiBold"/>
                <a:sym typeface="Open Sans SemiBold"/>
              </a:rPr>
              <a:t>France</a:t>
            </a:r>
            <a:endParaRPr sz="600">
              <a:solidFill>
                <a:srgbClr val="B3C1D6"/>
              </a:solidFill>
              <a:latin typeface="Open Sans SemiBold"/>
              <a:ea typeface="Open Sans SemiBold"/>
              <a:cs typeface="Open Sans SemiBold"/>
              <a:sym typeface="Open Sans SemiBold"/>
            </a:endParaRPr>
          </a:p>
          <a:p>
            <a:pPr marL="57150" lvl="0" indent="0" algn="l" rtl="0">
              <a:lnSpc>
                <a:spcPct val="115000"/>
              </a:lnSpc>
              <a:spcBef>
                <a:spcPts val="300"/>
              </a:spcBef>
              <a:spcAft>
                <a:spcPts val="0"/>
              </a:spcAft>
              <a:buNone/>
            </a:pPr>
            <a:r>
              <a:rPr lang="en" sz="600">
                <a:solidFill>
                  <a:srgbClr val="B3C1D6"/>
                </a:solidFill>
                <a:latin typeface="Open Sans SemiBold"/>
                <a:ea typeface="Open Sans SemiBold"/>
                <a:cs typeface="Open Sans SemiBold"/>
                <a:sym typeface="Open Sans SemiBold"/>
              </a:rPr>
              <a:t>Canada</a:t>
            </a:r>
            <a:endParaRPr sz="600">
              <a:solidFill>
                <a:srgbClr val="B3C1D6"/>
              </a:solidFill>
              <a:latin typeface="Open Sans SemiBold"/>
              <a:ea typeface="Open Sans SemiBold"/>
              <a:cs typeface="Open Sans SemiBold"/>
              <a:sym typeface="Open Sans SemiBold"/>
            </a:endParaRPr>
          </a:p>
          <a:p>
            <a:pPr marL="57150" lvl="0" indent="0" algn="l" rtl="0">
              <a:lnSpc>
                <a:spcPct val="115000"/>
              </a:lnSpc>
              <a:spcBef>
                <a:spcPts val="300"/>
              </a:spcBef>
              <a:spcAft>
                <a:spcPts val="300"/>
              </a:spcAft>
              <a:buNone/>
            </a:pPr>
            <a:r>
              <a:rPr lang="en" sz="600">
                <a:solidFill>
                  <a:srgbClr val="B3C1D6"/>
                </a:solidFill>
                <a:latin typeface="Open Sans SemiBold"/>
                <a:ea typeface="Open Sans SemiBold"/>
                <a:cs typeface="Open Sans SemiBold"/>
                <a:sym typeface="Open Sans SemiBold"/>
              </a:rPr>
              <a:t>Belgium</a:t>
            </a:r>
            <a:endParaRPr sz="600">
              <a:solidFill>
                <a:srgbClr val="B3C1D6"/>
              </a:solidFill>
              <a:latin typeface="Open Sans SemiBold"/>
              <a:ea typeface="Open Sans SemiBold"/>
              <a:cs typeface="Open Sans SemiBold"/>
              <a:sym typeface="Open Sans SemiBold"/>
            </a:endParaRPr>
          </a:p>
        </p:txBody>
      </p:sp>
      <p:sp>
        <p:nvSpPr>
          <p:cNvPr id="945" name="Google Shape;945;p85"/>
          <p:cNvSpPr/>
          <p:nvPr/>
        </p:nvSpPr>
        <p:spPr>
          <a:xfrm>
            <a:off x="2467707" y="435900"/>
            <a:ext cx="1433100" cy="325500"/>
          </a:xfrm>
          <a:prstGeom prst="rect">
            <a:avLst/>
          </a:prstGeom>
          <a:solidFill>
            <a:srgbClr val="141B4D"/>
          </a:solidFill>
          <a:ln w="9525" cap="flat" cmpd="sng">
            <a:solidFill>
              <a:srgbClr val="141B4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900" b="1">
                <a:solidFill>
                  <a:srgbClr val="FFFFFF"/>
                </a:solidFill>
                <a:latin typeface="Open Sans"/>
                <a:ea typeface="Open Sans"/>
                <a:cs typeface="Open Sans"/>
                <a:sym typeface="Open Sans"/>
              </a:rPr>
              <a:t>Rutgers University</a:t>
            </a:r>
            <a:endParaRPr sz="900" b="1">
              <a:solidFill>
                <a:srgbClr val="FFFFFF"/>
              </a:solidFill>
              <a:latin typeface="Open Sans"/>
              <a:ea typeface="Open Sans"/>
              <a:cs typeface="Open Sans"/>
              <a:sym typeface="Open Sans"/>
            </a:endParaRPr>
          </a:p>
        </p:txBody>
      </p:sp>
      <p:graphicFrame>
        <p:nvGraphicFramePr>
          <p:cNvPr id="946" name="Google Shape;946;p85"/>
          <p:cNvGraphicFramePr/>
          <p:nvPr/>
        </p:nvGraphicFramePr>
        <p:xfrm>
          <a:off x="2467722" y="765510"/>
          <a:ext cx="1433100" cy="975985"/>
        </p:xfrm>
        <a:graphic>
          <a:graphicData uri="http://schemas.openxmlformats.org/drawingml/2006/table">
            <a:tbl>
              <a:tblPr>
                <a:noFill/>
                <a:tableStyleId>{1BB8693C-4873-4DB6-AA27-5CCEE618B7E2}</a:tableStyleId>
              </a:tblPr>
              <a:tblGrid>
                <a:gridCol w="1433100">
                  <a:extLst>
                    <a:ext uri="{9D8B030D-6E8A-4147-A177-3AD203B41FA5}">
                      <a16:colId xmlns:a16="http://schemas.microsoft.com/office/drawing/2014/main" val="20000"/>
                    </a:ext>
                  </a:extLst>
                </a:gridCol>
              </a:tblGrid>
              <a:tr h="879325">
                <a:tc>
                  <a:txBody>
                    <a:bodyPr/>
                    <a:lstStyle/>
                    <a:p>
                      <a:pPr marL="171450" lvl="0" indent="0" algn="l" rtl="0">
                        <a:lnSpc>
                          <a:spcPct val="150000"/>
                        </a:lnSpc>
                        <a:spcBef>
                          <a:spcPts val="0"/>
                        </a:spcBef>
                        <a:spcAft>
                          <a:spcPts val="0"/>
                        </a:spcAft>
                        <a:buNone/>
                      </a:pPr>
                      <a:r>
                        <a:rPr lang="en" sz="600">
                          <a:solidFill>
                            <a:srgbClr val="B3C1D6"/>
                          </a:solidFill>
                          <a:latin typeface="Open Sans SemiBold"/>
                          <a:ea typeface="Open Sans SemiBold"/>
                          <a:cs typeface="Open Sans SemiBold"/>
                          <a:sym typeface="Open Sans SemiBold"/>
                        </a:rPr>
                        <a:t>My Activity</a:t>
                      </a:r>
                      <a:endParaRPr sz="600" b="1">
                        <a:solidFill>
                          <a:srgbClr val="FFFFFF"/>
                        </a:solidFill>
                        <a:latin typeface="Open Sans"/>
                        <a:ea typeface="Open Sans"/>
                        <a:cs typeface="Open Sans"/>
                        <a:sym typeface="Open Sans"/>
                      </a:endParaRPr>
                    </a:p>
                    <a:p>
                      <a:pPr marL="171450" lvl="0" indent="0" algn="l" rtl="0">
                        <a:lnSpc>
                          <a:spcPct val="150000"/>
                        </a:lnSpc>
                        <a:spcBef>
                          <a:spcPts val="200"/>
                        </a:spcBef>
                        <a:spcAft>
                          <a:spcPts val="0"/>
                        </a:spcAft>
                        <a:buNone/>
                      </a:pPr>
                      <a:r>
                        <a:rPr lang="en" sz="600">
                          <a:solidFill>
                            <a:srgbClr val="B3C1D6"/>
                          </a:solidFill>
                          <a:latin typeface="Open Sans SemiBold"/>
                          <a:ea typeface="Open Sans SemiBold"/>
                          <a:cs typeface="Open Sans SemiBold"/>
                          <a:sym typeface="Open Sans SemiBold"/>
                        </a:rPr>
                        <a:t>My Requests</a:t>
                      </a:r>
                      <a:endParaRPr sz="600">
                        <a:solidFill>
                          <a:srgbClr val="B3C1D6"/>
                        </a:solidFill>
                        <a:latin typeface="Open Sans SemiBold"/>
                        <a:ea typeface="Open Sans SemiBold"/>
                        <a:cs typeface="Open Sans SemiBold"/>
                        <a:sym typeface="Open Sans SemiBold"/>
                      </a:endParaRPr>
                    </a:p>
                    <a:p>
                      <a:pPr marL="171450" lvl="0" indent="0" algn="l" rtl="0">
                        <a:lnSpc>
                          <a:spcPct val="150000"/>
                        </a:lnSpc>
                        <a:spcBef>
                          <a:spcPts val="200"/>
                        </a:spcBef>
                        <a:spcAft>
                          <a:spcPts val="0"/>
                        </a:spcAft>
                        <a:buNone/>
                      </a:pPr>
                      <a:r>
                        <a:rPr lang="en" sz="600">
                          <a:solidFill>
                            <a:srgbClr val="B3C1D6"/>
                          </a:solidFill>
                          <a:latin typeface="Open Sans SemiBold"/>
                          <a:ea typeface="Open Sans SemiBold"/>
                          <a:cs typeface="Open Sans SemiBold"/>
                          <a:sym typeface="Open Sans SemiBold"/>
                        </a:rPr>
                        <a:t>Order Feed</a:t>
                      </a:r>
                      <a:endParaRPr sz="600">
                        <a:solidFill>
                          <a:srgbClr val="B3C1D6"/>
                        </a:solidFill>
                        <a:latin typeface="Open Sans SemiBold"/>
                        <a:ea typeface="Open Sans SemiBold"/>
                        <a:cs typeface="Open Sans SemiBold"/>
                        <a:sym typeface="Open Sans SemiBold"/>
                      </a:endParaRPr>
                    </a:p>
                    <a:p>
                      <a:pPr marL="171450" lvl="0" indent="0" algn="l" rtl="0">
                        <a:lnSpc>
                          <a:spcPct val="150000"/>
                        </a:lnSpc>
                        <a:spcBef>
                          <a:spcPts val="200"/>
                        </a:spcBef>
                        <a:spcAft>
                          <a:spcPts val="200"/>
                        </a:spcAft>
                        <a:buNone/>
                      </a:pPr>
                      <a:r>
                        <a:rPr lang="en" sz="600">
                          <a:solidFill>
                            <a:schemeClr val="lt1"/>
                          </a:solidFill>
                          <a:latin typeface="Open Sans SemiBold"/>
                          <a:ea typeface="Open Sans SemiBold"/>
                          <a:cs typeface="Open Sans SemiBold"/>
                          <a:sym typeface="Open Sans SemiBold"/>
                        </a:rPr>
                        <a:t>Settings</a:t>
                      </a:r>
                      <a:endParaRPr sz="600">
                        <a:solidFill>
                          <a:schemeClr val="lt1"/>
                        </a:solidFill>
                        <a:latin typeface="Open Sans SemiBold"/>
                        <a:ea typeface="Open Sans SemiBold"/>
                        <a:cs typeface="Open Sans SemiBold"/>
                        <a:sym typeface="Open Sans SemiBold"/>
                      </a:endParaRPr>
                    </a:p>
                  </a:txBody>
                  <a:tcPr marL="91425" marR="91425" marT="182875" marB="18287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141B4D"/>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947" name="Google Shape;947;p85"/>
          <p:cNvPicPr preferRelativeResize="0"/>
          <p:nvPr/>
        </p:nvPicPr>
        <p:blipFill>
          <a:blip r:embed="rId3">
            <a:alphaModFix/>
          </a:blip>
          <a:stretch>
            <a:fillRect/>
          </a:stretch>
        </p:blipFill>
        <p:spPr>
          <a:xfrm>
            <a:off x="2581419" y="1112192"/>
            <a:ext cx="85800" cy="85800"/>
          </a:xfrm>
          <a:prstGeom prst="rect">
            <a:avLst/>
          </a:prstGeom>
          <a:noFill/>
          <a:ln>
            <a:noFill/>
          </a:ln>
        </p:spPr>
      </p:pic>
      <p:pic>
        <p:nvPicPr>
          <p:cNvPr id="948" name="Google Shape;948;p85"/>
          <p:cNvPicPr preferRelativeResize="0"/>
          <p:nvPr/>
        </p:nvPicPr>
        <p:blipFill>
          <a:blip r:embed="rId4">
            <a:alphaModFix/>
          </a:blip>
          <a:stretch>
            <a:fillRect/>
          </a:stretch>
        </p:blipFill>
        <p:spPr>
          <a:xfrm>
            <a:off x="2582219" y="1448734"/>
            <a:ext cx="85800" cy="85800"/>
          </a:xfrm>
          <a:prstGeom prst="rect">
            <a:avLst/>
          </a:prstGeom>
          <a:noFill/>
          <a:ln>
            <a:noFill/>
          </a:ln>
        </p:spPr>
      </p:pic>
      <p:pic>
        <p:nvPicPr>
          <p:cNvPr id="949" name="Google Shape;949;p85"/>
          <p:cNvPicPr preferRelativeResize="0"/>
          <p:nvPr/>
        </p:nvPicPr>
        <p:blipFill>
          <a:blip r:embed="rId5">
            <a:alphaModFix/>
          </a:blip>
          <a:stretch>
            <a:fillRect/>
          </a:stretch>
        </p:blipFill>
        <p:spPr>
          <a:xfrm>
            <a:off x="2581419" y="1276213"/>
            <a:ext cx="85800" cy="85800"/>
          </a:xfrm>
          <a:prstGeom prst="rect">
            <a:avLst/>
          </a:prstGeom>
          <a:noFill/>
          <a:ln>
            <a:noFill/>
          </a:ln>
        </p:spPr>
      </p:pic>
      <p:pic>
        <p:nvPicPr>
          <p:cNvPr id="950" name="Google Shape;950;p85"/>
          <p:cNvPicPr preferRelativeResize="0"/>
          <p:nvPr/>
        </p:nvPicPr>
        <p:blipFill>
          <a:blip r:embed="rId6">
            <a:alphaModFix amt="70000"/>
          </a:blip>
          <a:stretch>
            <a:fillRect/>
          </a:stretch>
        </p:blipFill>
        <p:spPr>
          <a:xfrm flipH="1">
            <a:off x="2582204" y="948187"/>
            <a:ext cx="85800" cy="85800"/>
          </a:xfrm>
          <a:prstGeom prst="rect">
            <a:avLst/>
          </a:prstGeom>
          <a:noFill/>
          <a:ln>
            <a:noFill/>
          </a:ln>
        </p:spPr>
      </p:pic>
      <p:pic>
        <p:nvPicPr>
          <p:cNvPr id="951" name="Google Shape;951;p85"/>
          <p:cNvPicPr preferRelativeResize="0"/>
          <p:nvPr/>
        </p:nvPicPr>
        <p:blipFill>
          <a:blip r:embed="rId7">
            <a:alphaModFix/>
          </a:blip>
          <a:stretch>
            <a:fillRect/>
          </a:stretch>
        </p:blipFill>
        <p:spPr>
          <a:xfrm>
            <a:off x="3762044" y="558975"/>
            <a:ext cx="65100" cy="65100"/>
          </a:xfrm>
          <a:prstGeom prst="rect">
            <a:avLst/>
          </a:prstGeom>
          <a:noFill/>
          <a:ln>
            <a:noFill/>
          </a:ln>
        </p:spPr>
      </p:pic>
      <p:sp>
        <p:nvSpPr>
          <p:cNvPr id="952" name="Google Shape;952;p85"/>
          <p:cNvSpPr/>
          <p:nvPr/>
        </p:nvSpPr>
        <p:spPr>
          <a:xfrm>
            <a:off x="2462773" y="4528398"/>
            <a:ext cx="1516800" cy="342900"/>
          </a:xfrm>
          <a:prstGeom prst="round2DiagRect">
            <a:avLst>
              <a:gd name="adj1" fmla="val 0"/>
              <a:gd name="adj2" fmla="val 12832"/>
            </a:avLst>
          </a:prstGeom>
          <a:solidFill>
            <a:srgbClr val="141B4D"/>
          </a:solidFill>
          <a:ln>
            <a:noFill/>
          </a:ln>
        </p:spPr>
        <p:txBody>
          <a:bodyPr spcFirstLastPara="1" wrap="square" lIns="91425" tIns="91425" rIns="91425" bIns="91425" anchor="ctr" anchorCtr="0">
            <a:noAutofit/>
          </a:bodyPr>
          <a:lstStyle/>
          <a:p>
            <a:pPr marL="257175" lvl="0" indent="0" algn="l" rtl="0">
              <a:spcBef>
                <a:spcPts val="0"/>
              </a:spcBef>
              <a:spcAft>
                <a:spcPts val="0"/>
              </a:spcAft>
              <a:buNone/>
            </a:pPr>
            <a:r>
              <a:rPr lang="en" sz="600" b="1">
                <a:solidFill>
                  <a:srgbClr val="FFFFFF"/>
                </a:solidFill>
                <a:latin typeface="Open Sans"/>
                <a:ea typeface="Open Sans"/>
                <a:cs typeface="Open Sans"/>
                <a:sym typeface="Open Sans"/>
              </a:rPr>
              <a:t>David London</a:t>
            </a:r>
            <a:endParaRPr sz="600" b="1">
              <a:solidFill>
                <a:srgbClr val="FFFFFF"/>
              </a:solidFill>
              <a:latin typeface="Open Sans"/>
              <a:ea typeface="Open Sans"/>
              <a:cs typeface="Open Sans"/>
              <a:sym typeface="Open Sans"/>
            </a:endParaRPr>
          </a:p>
          <a:p>
            <a:pPr marL="257175" lvl="0" indent="0" algn="l" rtl="0">
              <a:spcBef>
                <a:spcPts val="0"/>
              </a:spcBef>
              <a:spcAft>
                <a:spcPts val="0"/>
              </a:spcAft>
              <a:buNone/>
            </a:pPr>
            <a:r>
              <a:rPr lang="en" sz="500">
                <a:solidFill>
                  <a:srgbClr val="FFFFFF"/>
                </a:solidFill>
                <a:latin typeface="Open Sans"/>
                <a:ea typeface="Open Sans"/>
                <a:cs typeface="Open Sans"/>
                <a:sym typeface="Open Sans"/>
              </a:rPr>
              <a:t>Online</a:t>
            </a:r>
            <a:endParaRPr/>
          </a:p>
        </p:txBody>
      </p:sp>
      <p:pic>
        <p:nvPicPr>
          <p:cNvPr id="953" name="Google Shape;953;p85"/>
          <p:cNvPicPr preferRelativeResize="0"/>
          <p:nvPr/>
        </p:nvPicPr>
        <p:blipFill>
          <a:blip r:embed="rId8">
            <a:alphaModFix/>
          </a:blip>
          <a:stretch>
            <a:fillRect/>
          </a:stretch>
        </p:blipFill>
        <p:spPr>
          <a:xfrm>
            <a:off x="2533261" y="4580603"/>
            <a:ext cx="194700" cy="194700"/>
          </a:xfrm>
          <a:prstGeom prst="rect">
            <a:avLst/>
          </a:prstGeom>
          <a:noFill/>
          <a:ln>
            <a:noFill/>
          </a:ln>
        </p:spPr>
      </p:pic>
      <p:graphicFrame>
        <p:nvGraphicFramePr>
          <p:cNvPr id="954" name="Google Shape;954;p85"/>
          <p:cNvGraphicFramePr/>
          <p:nvPr>
            <p:extLst>
              <p:ext uri="{D42A27DB-BD31-4B8C-83A1-F6EECF244321}">
                <p14:modId xmlns:p14="http://schemas.microsoft.com/office/powerpoint/2010/main" val="1543543512"/>
              </p:ext>
            </p:extLst>
          </p:nvPr>
        </p:nvGraphicFramePr>
        <p:xfrm>
          <a:off x="304808" y="548493"/>
          <a:ext cx="1853425" cy="4673550"/>
        </p:xfrm>
        <a:graphic>
          <a:graphicData uri="http://schemas.openxmlformats.org/drawingml/2006/table">
            <a:tbl>
              <a:tblPr>
                <a:noFill/>
                <a:tableStyleId>{1BB8693C-4873-4DB6-AA27-5CCEE618B7E2}</a:tableStyleId>
              </a:tblPr>
              <a:tblGrid>
                <a:gridCol w="1853425">
                  <a:extLst>
                    <a:ext uri="{9D8B030D-6E8A-4147-A177-3AD203B41FA5}">
                      <a16:colId xmlns:a16="http://schemas.microsoft.com/office/drawing/2014/main" val="20000"/>
                    </a:ext>
                  </a:extLst>
                </a:gridCol>
              </a:tblGrid>
              <a:tr h="449275">
                <a:tc>
                  <a:txBody>
                    <a:bodyPr/>
                    <a:lstStyle/>
                    <a:p>
                      <a:pPr marL="0" lvl="0" indent="0" algn="l" rtl="0">
                        <a:spcBef>
                          <a:spcPts val="0"/>
                        </a:spcBef>
                        <a:spcAft>
                          <a:spcPts val="0"/>
                        </a:spcAft>
                        <a:buNone/>
                      </a:pPr>
                      <a:r>
                        <a:rPr lang="en" sz="1900" dirty="0">
                          <a:solidFill>
                            <a:srgbClr val="CC0033"/>
                          </a:solidFill>
                          <a:latin typeface="Roboto"/>
                          <a:ea typeface="Roboto"/>
                          <a:cs typeface="Roboto"/>
                          <a:sym typeface="Roboto"/>
                        </a:rPr>
                        <a:t>Update Your Notification Settings </a:t>
                      </a:r>
                      <a:endParaRPr sz="1900" dirty="0">
                        <a:solidFill>
                          <a:srgbClr val="CC0033"/>
                        </a:solidFill>
                        <a:latin typeface="Roboto"/>
                        <a:ea typeface="Roboto"/>
                        <a:cs typeface="Roboto"/>
                        <a:sym typeface="Roboto"/>
                      </a:endParaRPr>
                    </a:p>
                  </a:txBody>
                  <a:tcPr marL="0" marR="0" marT="91425" marB="91425">
                    <a:lnL w="19050" cap="flat" cmpd="sng">
                      <a:noFill/>
                      <a:prstDash val="solid"/>
                      <a:round/>
                      <a:headEnd type="none" w="sm" len="sm"/>
                      <a:tailEnd type="none" w="sm" len="sm"/>
                    </a:lnL>
                    <a:lnR w="19050" cap="flat" cmpd="sng">
                      <a:noFill/>
                      <a:prstDash val="solid"/>
                      <a:round/>
                      <a:headEnd type="none" w="sm" len="sm"/>
                      <a:tailEnd type="none" w="sm" len="sm"/>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49275">
                <a:tc>
                  <a:txBody>
                    <a:bodyPr/>
                    <a:lstStyle/>
                    <a:p>
                      <a:pPr marL="0" lvl="0" indent="0" algn="l" rtl="0">
                        <a:spcBef>
                          <a:spcPts val="0"/>
                        </a:spcBef>
                        <a:spcAft>
                          <a:spcPts val="0"/>
                        </a:spcAft>
                        <a:buNone/>
                      </a:pPr>
                      <a:r>
                        <a:rPr lang="en" sz="900" b="1" dirty="0">
                          <a:solidFill>
                            <a:schemeClr val="bg2">
                              <a:lumMod val="50000"/>
                            </a:schemeClr>
                          </a:solidFill>
                          <a:latin typeface="Roboto"/>
                          <a:ea typeface="Roboto"/>
                          <a:cs typeface="Roboto"/>
                          <a:sym typeface="Roboto"/>
                        </a:rPr>
                        <a:t>Order Updates Email</a:t>
                      </a:r>
                      <a:endParaRPr sz="900" b="1" dirty="0">
                        <a:solidFill>
                          <a:schemeClr val="bg2">
                            <a:lumMod val="50000"/>
                          </a:schemeClr>
                        </a:solidFill>
                        <a:latin typeface="Roboto"/>
                        <a:ea typeface="Roboto"/>
                        <a:cs typeface="Roboto"/>
                        <a:sym typeface="Roboto"/>
                      </a:endParaRPr>
                    </a:p>
                    <a:p>
                      <a:pPr marL="0" lvl="0" indent="0" algn="l" rtl="0">
                        <a:spcBef>
                          <a:spcPts val="0"/>
                        </a:spcBef>
                        <a:spcAft>
                          <a:spcPts val="0"/>
                        </a:spcAft>
                        <a:buNone/>
                      </a:pPr>
                      <a:r>
                        <a:rPr lang="en" sz="900" dirty="0">
                          <a:solidFill>
                            <a:schemeClr val="bg2">
                              <a:lumMod val="50000"/>
                            </a:schemeClr>
                          </a:solidFill>
                          <a:latin typeface="Roboto"/>
                          <a:ea typeface="Roboto"/>
                          <a:cs typeface="Roboto"/>
                          <a:sym typeface="Roboto"/>
                        </a:rPr>
                        <a:t>Activity Summary email summarizing all actions on orders you have created (batched at 15m, 30m, immediate, daily, etc.) </a:t>
                      </a:r>
                      <a:endParaRPr sz="900" dirty="0">
                        <a:solidFill>
                          <a:schemeClr val="bg2">
                            <a:lumMod val="50000"/>
                          </a:schemeClr>
                        </a:solidFill>
                        <a:latin typeface="Roboto"/>
                        <a:ea typeface="Roboto"/>
                        <a:cs typeface="Roboto"/>
                        <a:sym typeface="Roboto"/>
                      </a:endParaRPr>
                    </a:p>
                    <a:p>
                      <a:pPr marL="0" lvl="0" indent="0" algn="l" rtl="0">
                        <a:spcBef>
                          <a:spcPts val="1000"/>
                        </a:spcBef>
                        <a:spcAft>
                          <a:spcPts val="0"/>
                        </a:spcAft>
                        <a:buNone/>
                      </a:pPr>
                      <a:r>
                        <a:rPr lang="en" sz="900" b="1" dirty="0">
                          <a:solidFill>
                            <a:schemeClr val="bg2">
                              <a:lumMod val="50000"/>
                            </a:schemeClr>
                          </a:solidFill>
                          <a:latin typeface="Roboto"/>
                          <a:ea typeface="Roboto"/>
                          <a:cs typeface="Roboto"/>
                          <a:sym typeface="Roboto"/>
                        </a:rPr>
                        <a:t>Order Correspondence</a:t>
                      </a:r>
                      <a:endParaRPr sz="900" dirty="0">
                        <a:solidFill>
                          <a:schemeClr val="bg2">
                            <a:lumMod val="50000"/>
                          </a:schemeClr>
                        </a:solidFill>
                        <a:latin typeface="Roboto"/>
                        <a:ea typeface="Roboto"/>
                        <a:cs typeface="Roboto"/>
                        <a:sym typeface="Roboto"/>
                      </a:endParaRPr>
                    </a:p>
                    <a:p>
                      <a:pPr marL="0" lvl="0" indent="0" algn="l" rtl="0">
                        <a:spcBef>
                          <a:spcPts val="0"/>
                        </a:spcBef>
                        <a:spcAft>
                          <a:spcPts val="0"/>
                        </a:spcAft>
                        <a:buNone/>
                      </a:pPr>
                      <a:r>
                        <a:rPr lang="en" sz="900" dirty="0">
                          <a:solidFill>
                            <a:schemeClr val="bg2">
                              <a:lumMod val="50000"/>
                            </a:schemeClr>
                          </a:solidFill>
                          <a:latin typeface="Roboto"/>
                          <a:ea typeface="Roboto"/>
                          <a:cs typeface="Roboto"/>
                          <a:sym typeface="Roboto"/>
                        </a:rPr>
                        <a:t>Off by default. This can be turned on by you, but if someone with the role of Administrator or Viewer enables, they will receive emails for every transaction they have permission to view. </a:t>
                      </a:r>
                      <a:endParaRPr sz="900" dirty="0">
                        <a:solidFill>
                          <a:schemeClr val="bg2">
                            <a:lumMod val="50000"/>
                          </a:schemeClr>
                        </a:solidFill>
                        <a:latin typeface="Roboto"/>
                        <a:ea typeface="Roboto"/>
                        <a:cs typeface="Roboto"/>
                        <a:sym typeface="Roboto"/>
                      </a:endParaRPr>
                    </a:p>
                    <a:p>
                      <a:pPr marL="0" lvl="0" indent="0" algn="l" rtl="0">
                        <a:spcBef>
                          <a:spcPts val="1000"/>
                        </a:spcBef>
                        <a:spcAft>
                          <a:spcPts val="0"/>
                        </a:spcAft>
                        <a:buNone/>
                      </a:pPr>
                      <a:r>
                        <a:rPr lang="en" sz="900" b="1" dirty="0">
                          <a:solidFill>
                            <a:srgbClr val="CC0033"/>
                          </a:solidFill>
                          <a:latin typeface="Roboto"/>
                          <a:ea typeface="Roboto"/>
                          <a:cs typeface="Roboto"/>
                          <a:sym typeface="Roboto"/>
                        </a:rPr>
                        <a:t>For Admins &amp; Viewers Only:</a:t>
                      </a:r>
                      <a:endParaRPr sz="900" b="1" dirty="0">
                        <a:solidFill>
                          <a:srgbClr val="CC0033"/>
                        </a:solidFill>
                        <a:latin typeface="Roboto"/>
                        <a:ea typeface="Roboto"/>
                        <a:cs typeface="Roboto"/>
                        <a:sym typeface="Roboto"/>
                      </a:endParaRPr>
                    </a:p>
                    <a:p>
                      <a:pPr marL="0" lvl="0" indent="0" algn="l" rtl="0">
                        <a:spcBef>
                          <a:spcPts val="0"/>
                        </a:spcBef>
                        <a:spcAft>
                          <a:spcPts val="0"/>
                        </a:spcAft>
                        <a:buNone/>
                      </a:pPr>
                      <a:r>
                        <a:rPr lang="en" sz="900" b="1" dirty="0">
                          <a:solidFill>
                            <a:srgbClr val="CC0033"/>
                          </a:solidFill>
                          <a:latin typeface="Roboto"/>
                          <a:ea typeface="Roboto"/>
                          <a:cs typeface="Roboto"/>
                          <a:sym typeface="Roboto"/>
                        </a:rPr>
                        <a:t>Report Emails - </a:t>
                      </a:r>
                      <a:r>
                        <a:rPr lang="en" sz="900" dirty="0">
                          <a:solidFill>
                            <a:schemeClr val="bg2">
                              <a:lumMod val="50000"/>
                            </a:schemeClr>
                          </a:solidFill>
                          <a:latin typeface="Roboto"/>
                          <a:ea typeface="Roboto"/>
                          <a:cs typeface="Roboto"/>
                          <a:sym typeface="Roboto"/>
                        </a:rPr>
                        <a:t>email with a downloadable report with details of every order and payment (YTD), sent daily, weekly, monthly, or Off. </a:t>
                      </a:r>
                      <a:endParaRPr sz="900" dirty="0">
                        <a:solidFill>
                          <a:schemeClr val="bg2">
                            <a:lumMod val="50000"/>
                          </a:schemeClr>
                        </a:solidFill>
                        <a:latin typeface="Roboto"/>
                        <a:ea typeface="Roboto"/>
                        <a:cs typeface="Roboto"/>
                        <a:sym typeface="Roboto"/>
                      </a:endParaRPr>
                    </a:p>
                    <a:p>
                      <a:pPr marL="0" lvl="0" indent="0" algn="l" rtl="0">
                        <a:spcBef>
                          <a:spcPts val="0"/>
                        </a:spcBef>
                        <a:spcAft>
                          <a:spcPts val="0"/>
                        </a:spcAft>
                        <a:buNone/>
                      </a:pPr>
                      <a:endParaRPr sz="900" b="1" dirty="0">
                        <a:solidFill>
                          <a:schemeClr val="bg2">
                            <a:lumMod val="50000"/>
                          </a:schemeClr>
                        </a:solidFill>
                        <a:latin typeface="Roboto"/>
                        <a:ea typeface="Roboto"/>
                        <a:cs typeface="Roboto"/>
                        <a:sym typeface="Roboto"/>
                      </a:endParaRPr>
                    </a:p>
                    <a:p>
                      <a:pPr marL="0" lvl="0" indent="0" algn="l" rtl="0">
                        <a:spcBef>
                          <a:spcPts val="0"/>
                        </a:spcBef>
                        <a:spcAft>
                          <a:spcPts val="0"/>
                        </a:spcAft>
                        <a:buNone/>
                      </a:pPr>
                      <a:r>
                        <a:rPr lang="en" sz="900" b="1" dirty="0">
                          <a:solidFill>
                            <a:schemeClr val="bg2">
                              <a:lumMod val="50000"/>
                            </a:schemeClr>
                          </a:solidFill>
                          <a:latin typeface="Roboto"/>
                          <a:ea typeface="Roboto"/>
                          <a:cs typeface="Roboto"/>
                          <a:sym typeface="Roboto"/>
                        </a:rPr>
                        <a:t>Candex Wire Emails - </a:t>
                      </a:r>
                      <a:r>
                        <a:rPr lang="en" sz="900" dirty="0">
                          <a:solidFill>
                            <a:schemeClr val="bg2">
                              <a:lumMod val="50000"/>
                            </a:schemeClr>
                          </a:solidFill>
                          <a:latin typeface="Roboto"/>
                          <a:ea typeface="Roboto"/>
                          <a:cs typeface="Roboto"/>
                          <a:sym typeface="Roboto"/>
                        </a:rPr>
                        <a:t>Candex Wire with summary of orders and payments (Daily, Weekly, Off). </a:t>
                      </a:r>
                      <a:endParaRPr sz="900" dirty="0">
                        <a:solidFill>
                          <a:schemeClr val="bg2">
                            <a:lumMod val="50000"/>
                          </a:schemeClr>
                        </a:solidFill>
                        <a:latin typeface="Roboto"/>
                        <a:ea typeface="Roboto"/>
                        <a:cs typeface="Roboto"/>
                        <a:sym typeface="Roboto"/>
                      </a:endParaRPr>
                    </a:p>
                    <a:p>
                      <a:pPr marL="0" lvl="0" indent="0" algn="l" rtl="0">
                        <a:spcBef>
                          <a:spcPts val="0"/>
                        </a:spcBef>
                        <a:spcAft>
                          <a:spcPts val="0"/>
                        </a:spcAft>
                        <a:buNone/>
                      </a:pPr>
                      <a:endParaRPr sz="700" b="1" dirty="0">
                        <a:solidFill>
                          <a:schemeClr val="bg2">
                            <a:lumMod val="50000"/>
                          </a:schemeClr>
                        </a:solidFill>
                        <a:latin typeface="Roboto"/>
                        <a:ea typeface="Roboto"/>
                        <a:cs typeface="Roboto"/>
                        <a:sym typeface="Roboto"/>
                      </a:endParaRPr>
                    </a:p>
                    <a:p>
                      <a:pPr marL="0" lvl="0" indent="0" algn="l" rtl="0">
                        <a:spcBef>
                          <a:spcPts val="0"/>
                        </a:spcBef>
                        <a:spcAft>
                          <a:spcPts val="1000"/>
                        </a:spcAft>
                        <a:buNone/>
                      </a:pPr>
                      <a:endParaRPr sz="700" dirty="0">
                        <a:solidFill>
                          <a:schemeClr val="bg2">
                            <a:lumMod val="50000"/>
                          </a:schemeClr>
                        </a:solidFill>
                        <a:latin typeface="Roboto"/>
                        <a:ea typeface="Roboto"/>
                        <a:cs typeface="Roboto"/>
                        <a:sym typeface="Roboto"/>
                      </a:endParaRPr>
                    </a:p>
                  </a:txBody>
                  <a:tcPr marL="0" marR="0" marT="182875" marB="91425">
                    <a:lnL w="19050" cap="flat" cmpd="sng">
                      <a:solidFill>
                        <a:srgbClr val="9E9E9E">
                          <a:alpha val="0"/>
                        </a:srgbClr>
                      </a:solidFill>
                      <a:prstDash val="solid"/>
                      <a:round/>
                      <a:headEnd type="none" w="sm" len="sm"/>
                      <a:tailEnd type="none" w="sm" len="sm"/>
                    </a:lnL>
                    <a:lnR w="19050" cap="flat" cmpd="sng">
                      <a:solidFill>
                        <a:srgbClr val="9E9E9E">
                          <a:alpha val="0"/>
                        </a:srgbClr>
                      </a:solidFill>
                      <a:prstDash val="solid"/>
                      <a:round/>
                      <a:headEnd type="none" w="sm" len="sm"/>
                      <a:tailEnd type="none" w="sm" len="sm"/>
                    </a:lnR>
                    <a:lnT w="12700" cap="flat" cmpd="sng" algn="ctr">
                      <a:solidFill>
                        <a:schemeClr val="bg1">
                          <a:lumMod val="50000"/>
                        </a:schemeClr>
                      </a:solidFill>
                      <a:prstDash val="solid"/>
                      <a:round/>
                      <a:headEnd type="none" w="med" len="med"/>
                      <a:tailEnd type="none" w="med" len="med"/>
                    </a:lnT>
                    <a:lnB w="19050" cap="flat" cmpd="sng">
                      <a:solidFill>
                        <a:srgbClr val="63B3DF">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pSp>
        <p:nvGrpSpPr>
          <p:cNvPr id="955" name="Google Shape;955;p85"/>
          <p:cNvGrpSpPr/>
          <p:nvPr/>
        </p:nvGrpSpPr>
        <p:grpSpPr>
          <a:xfrm>
            <a:off x="284750" y="-10075"/>
            <a:ext cx="664500" cy="535175"/>
            <a:chOff x="2005514" y="3351372"/>
            <a:chExt cx="938692" cy="756004"/>
          </a:xfrm>
          <a:solidFill>
            <a:schemeClr val="tx2">
              <a:lumMod val="75000"/>
            </a:schemeClr>
          </a:solidFill>
        </p:grpSpPr>
        <p:sp>
          <p:nvSpPr>
            <p:cNvPr id="956" name="Google Shape;956;p85"/>
            <p:cNvSpPr/>
            <p:nvPr/>
          </p:nvSpPr>
          <p:spPr>
            <a:xfrm>
              <a:off x="2005514" y="3351372"/>
              <a:ext cx="938692" cy="756004"/>
            </a:xfrm>
            <a:prstGeom prst="flowChartOffpageConnector">
              <a:avLst/>
            </a:prstGeom>
            <a:grpFill/>
            <a:ln>
              <a:noFill/>
            </a:ln>
          </p:spPr>
          <p:txBody>
            <a:bodyPr spcFirstLastPara="1" wrap="square" lIns="0" tIns="0" rIns="0" bIns="45700" anchor="b" anchorCtr="0">
              <a:noAutofit/>
            </a:bodyPr>
            <a:lstStyle/>
            <a:p>
              <a:pPr marL="0" marR="0" lvl="0" indent="0" algn="ctr" rtl="0">
                <a:lnSpc>
                  <a:spcPct val="100000"/>
                </a:lnSpc>
                <a:spcBef>
                  <a:spcPts val="0"/>
                </a:spcBef>
                <a:spcAft>
                  <a:spcPts val="0"/>
                </a:spcAft>
                <a:buClr>
                  <a:srgbClr val="000000"/>
                </a:buClr>
                <a:buSzPts val="800"/>
                <a:buFont typeface="Arial"/>
                <a:buNone/>
              </a:pPr>
              <a:r>
                <a:rPr lang="en" sz="600" b="1" i="0" u="none" strike="noStrike" cap="none" dirty="0">
                  <a:solidFill>
                    <a:srgbClr val="FFFFFF"/>
                  </a:solidFill>
                  <a:latin typeface="Roboto"/>
                  <a:ea typeface="Roboto"/>
                  <a:cs typeface="Roboto"/>
                  <a:sym typeface="Roboto"/>
                </a:rPr>
                <a:t>REQUISITIONER</a:t>
              </a:r>
              <a:endParaRPr sz="600" b="1" i="0" u="none" strike="noStrike" cap="none" dirty="0">
                <a:solidFill>
                  <a:srgbClr val="FFFFFF"/>
                </a:solidFill>
                <a:latin typeface="Roboto"/>
                <a:ea typeface="Roboto"/>
                <a:cs typeface="Roboto"/>
                <a:sym typeface="Roboto"/>
              </a:endParaRPr>
            </a:p>
          </p:txBody>
        </p:sp>
        <p:pic>
          <p:nvPicPr>
            <p:cNvPr id="957" name="Google Shape;957;p85"/>
            <p:cNvPicPr preferRelativeResize="0"/>
            <p:nvPr/>
          </p:nvPicPr>
          <p:blipFill>
            <a:blip r:embed="rId9">
              <a:alphaModFix/>
            </a:blip>
            <a:stretch>
              <a:fillRect/>
            </a:stretch>
          </p:blipFill>
          <p:spPr>
            <a:xfrm>
              <a:off x="2337378" y="3432327"/>
              <a:ext cx="274950" cy="274950"/>
            </a:xfrm>
            <a:prstGeom prst="rect">
              <a:avLst/>
            </a:prstGeom>
            <a:grpFill/>
            <a:ln>
              <a:noFill/>
            </a:ln>
          </p:spPr>
        </p:pic>
      </p:grpSp>
      <p:sp>
        <p:nvSpPr>
          <p:cNvPr id="958" name="Google Shape;958;p85"/>
          <p:cNvSpPr/>
          <p:nvPr/>
        </p:nvSpPr>
        <p:spPr>
          <a:xfrm>
            <a:off x="3894375" y="435900"/>
            <a:ext cx="5177700" cy="4435200"/>
          </a:xfrm>
          <a:prstGeom prst="rect">
            <a:avLst/>
          </a:prstGeom>
          <a:solidFill>
            <a:srgbClr val="F7F8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9" name="Google Shape;959;p85"/>
          <p:cNvGrpSpPr/>
          <p:nvPr/>
        </p:nvGrpSpPr>
        <p:grpSpPr>
          <a:xfrm>
            <a:off x="2467608" y="1926393"/>
            <a:ext cx="1403770" cy="110402"/>
            <a:chOff x="2427505" y="2162461"/>
            <a:chExt cx="1403770" cy="110402"/>
          </a:xfrm>
        </p:grpSpPr>
        <p:sp>
          <p:nvSpPr>
            <p:cNvPr id="960" name="Google Shape;960;p85"/>
            <p:cNvSpPr/>
            <p:nvPr/>
          </p:nvSpPr>
          <p:spPr>
            <a:xfrm>
              <a:off x="2427505" y="2162463"/>
              <a:ext cx="1350900" cy="110400"/>
            </a:xfrm>
            <a:prstGeom prst="rect">
              <a:avLst/>
            </a:prstGeom>
            <a:solidFill>
              <a:srgbClr val="444B78"/>
            </a:solidFill>
            <a:ln>
              <a:noFill/>
            </a:ln>
          </p:spPr>
          <p:txBody>
            <a:bodyPr spcFirstLastPara="1" wrap="square" lIns="91425" tIns="91425" rIns="0" bIns="91425" anchor="ctr" anchorCtr="0">
              <a:noAutofit/>
            </a:bodyPr>
            <a:lstStyle/>
            <a:p>
              <a:pPr marL="57150" lvl="0" indent="0" algn="l" rtl="0">
                <a:spcBef>
                  <a:spcPts val="0"/>
                </a:spcBef>
                <a:spcAft>
                  <a:spcPts val="0"/>
                </a:spcAft>
                <a:buNone/>
              </a:pPr>
              <a:r>
                <a:rPr lang="en" sz="600" b="1">
                  <a:solidFill>
                    <a:srgbClr val="FFFFFF"/>
                  </a:solidFill>
                  <a:latin typeface="Open Sans"/>
                  <a:ea typeface="Open Sans"/>
                  <a:cs typeface="Open Sans"/>
                  <a:sym typeface="Open Sans"/>
                </a:rPr>
                <a:t>Preferences</a:t>
              </a:r>
              <a:endParaRPr sz="600" b="1">
                <a:solidFill>
                  <a:srgbClr val="FFFFFF"/>
                </a:solidFill>
                <a:latin typeface="Open Sans"/>
                <a:ea typeface="Open Sans"/>
                <a:cs typeface="Open Sans"/>
                <a:sym typeface="Open Sans"/>
              </a:endParaRPr>
            </a:p>
          </p:txBody>
        </p:sp>
        <p:sp>
          <p:nvSpPr>
            <p:cNvPr id="961" name="Google Shape;961;p85"/>
            <p:cNvSpPr/>
            <p:nvPr/>
          </p:nvSpPr>
          <p:spPr>
            <a:xfrm>
              <a:off x="3626375" y="2162461"/>
              <a:ext cx="204900" cy="110400"/>
            </a:xfrm>
            <a:prstGeom prst="roundRect">
              <a:avLst>
                <a:gd name="adj" fmla="val 50000"/>
              </a:avLst>
            </a:prstGeom>
            <a:solidFill>
              <a:srgbClr val="444B78"/>
            </a:solidFill>
            <a:ln>
              <a:noFill/>
            </a:ln>
          </p:spPr>
          <p:txBody>
            <a:bodyPr spcFirstLastPara="1" wrap="square" lIns="0" tIns="0" rIns="0" bIns="0" anchor="ctr" anchorCtr="0">
              <a:noAutofit/>
            </a:bodyPr>
            <a:lstStyle/>
            <a:p>
              <a:pPr marL="0" marR="49147" lvl="0" indent="0" algn="r" rtl="0">
                <a:lnSpc>
                  <a:spcPct val="115000"/>
                </a:lnSpc>
                <a:spcBef>
                  <a:spcPts val="0"/>
                </a:spcBef>
                <a:spcAft>
                  <a:spcPts val="0"/>
                </a:spcAft>
                <a:buNone/>
              </a:pPr>
              <a:endParaRPr/>
            </a:p>
          </p:txBody>
        </p:sp>
      </p:grpSp>
      <p:graphicFrame>
        <p:nvGraphicFramePr>
          <p:cNvPr id="962" name="Google Shape;962;p85"/>
          <p:cNvGraphicFramePr/>
          <p:nvPr/>
        </p:nvGraphicFramePr>
        <p:xfrm>
          <a:off x="3993946" y="545459"/>
          <a:ext cx="1623475" cy="110500"/>
        </p:xfrm>
        <a:graphic>
          <a:graphicData uri="http://schemas.openxmlformats.org/drawingml/2006/table">
            <a:tbl>
              <a:tblPr>
                <a:noFill/>
                <a:tableStyleId>{1BB8693C-4873-4DB6-AA27-5CCEE618B7E2}</a:tableStyleId>
              </a:tblPr>
              <a:tblGrid>
                <a:gridCol w="740350">
                  <a:extLst>
                    <a:ext uri="{9D8B030D-6E8A-4147-A177-3AD203B41FA5}">
                      <a16:colId xmlns:a16="http://schemas.microsoft.com/office/drawing/2014/main" val="20000"/>
                    </a:ext>
                  </a:extLst>
                </a:gridCol>
                <a:gridCol w="382850">
                  <a:extLst>
                    <a:ext uri="{9D8B030D-6E8A-4147-A177-3AD203B41FA5}">
                      <a16:colId xmlns:a16="http://schemas.microsoft.com/office/drawing/2014/main" val="20001"/>
                    </a:ext>
                  </a:extLst>
                </a:gridCol>
                <a:gridCol w="500275">
                  <a:extLst>
                    <a:ext uri="{9D8B030D-6E8A-4147-A177-3AD203B41FA5}">
                      <a16:colId xmlns:a16="http://schemas.microsoft.com/office/drawing/2014/main" val="20002"/>
                    </a:ext>
                  </a:extLst>
                </a:gridCol>
              </a:tblGrid>
              <a:tr h="110500">
                <a:tc gridSpan="3">
                  <a:txBody>
                    <a:bodyPr/>
                    <a:lstStyle/>
                    <a:p>
                      <a:pPr marL="0" lvl="0" indent="0" algn="l" rtl="0">
                        <a:spcBef>
                          <a:spcPts val="0"/>
                        </a:spcBef>
                        <a:spcAft>
                          <a:spcPts val="0"/>
                        </a:spcAft>
                        <a:buNone/>
                      </a:pPr>
                      <a:r>
                        <a:rPr lang="en" sz="700">
                          <a:solidFill>
                            <a:srgbClr val="434343"/>
                          </a:solidFill>
                          <a:latin typeface="Open Sans SemiBold"/>
                          <a:ea typeface="Open Sans SemiBold"/>
                          <a:cs typeface="Open Sans SemiBold"/>
                          <a:sym typeface="Open Sans SemiBold"/>
                        </a:rPr>
                        <a:t>Preferences</a:t>
                      </a:r>
                      <a:endParaRPr sz="400">
                        <a:solidFill>
                          <a:srgbClr val="B7B7B7"/>
                        </a:solidFill>
                        <a:latin typeface="Open Sans SemiBold"/>
                        <a:ea typeface="Open Sans SemiBold"/>
                        <a:cs typeface="Open Sans SemiBold"/>
                        <a:sym typeface="Open Sans SemiBold"/>
                      </a:endParaRPr>
                    </a:p>
                  </a:txBody>
                  <a:tcPr marL="0" marR="0"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CCCCCC">
                          <a:alpha val="0"/>
                        </a:srgbClr>
                      </a:solidFill>
                      <a:prstDash val="dot"/>
                      <a:round/>
                      <a:headEnd type="none" w="sm" len="sm"/>
                      <a:tailEnd type="none" w="sm" len="sm"/>
                    </a:lnT>
                    <a:lnB w="9525" cap="flat" cmpd="sng">
                      <a:solidFill>
                        <a:srgbClr val="CCCCCC">
                          <a:alpha val="0"/>
                        </a:srgbClr>
                      </a:solidFill>
                      <a:prstDash val="dot"/>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bl>
          </a:graphicData>
        </a:graphic>
      </p:graphicFrame>
      <p:cxnSp>
        <p:nvCxnSpPr>
          <p:cNvPr id="963" name="Google Shape;963;p85"/>
          <p:cNvCxnSpPr/>
          <p:nvPr/>
        </p:nvCxnSpPr>
        <p:spPr>
          <a:xfrm rot="10800000">
            <a:off x="3900825" y="751137"/>
            <a:ext cx="5157000" cy="0"/>
          </a:xfrm>
          <a:prstGeom prst="straightConnector1">
            <a:avLst/>
          </a:prstGeom>
          <a:noFill/>
          <a:ln w="9525" cap="flat" cmpd="sng">
            <a:solidFill>
              <a:srgbClr val="D9D9D9"/>
            </a:solidFill>
            <a:prstDash val="solid"/>
            <a:round/>
            <a:headEnd type="none" w="med" len="med"/>
            <a:tailEnd type="none" w="med" len="med"/>
          </a:ln>
        </p:spPr>
      </p:cxnSp>
      <p:sp>
        <p:nvSpPr>
          <p:cNvPr id="964" name="Google Shape;964;p85"/>
          <p:cNvSpPr txBox="1"/>
          <p:nvPr/>
        </p:nvSpPr>
        <p:spPr>
          <a:xfrm>
            <a:off x="4070159" y="806287"/>
            <a:ext cx="1250400" cy="2115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None/>
            </a:pPr>
            <a:r>
              <a:rPr lang="en" sz="600" b="1">
                <a:solidFill>
                  <a:srgbClr val="434343"/>
                </a:solidFill>
                <a:latin typeface="Open Sans"/>
                <a:ea typeface="Open Sans"/>
                <a:cs typeface="Open Sans"/>
                <a:sym typeface="Open Sans"/>
              </a:rPr>
              <a:t>Email Notifications</a:t>
            </a:r>
            <a:endParaRPr sz="600" b="1">
              <a:solidFill>
                <a:srgbClr val="434343"/>
              </a:solidFill>
            </a:endParaRPr>
          </a:p>
        </p:txBody>
      </p:sp>
      <p:sp>
        <p:nvSpPr>
          <p:cNvPr id="965" name="Google Shape;965;p85"/>
          <p:cNvSpPr txBox="1"/>
          <p:nvPr/>
        </p:nvSpPr>
        <p:spPr>
          <a:xfrm>
            <a:off x="4070149" y="1034898"/>
            <a:ext cx="1395300" cy="211500"/>
          </a:xfrm>
          <a:prstGeom prst="rect">
            <a:avLst/>
          </a:prstGeom>
          <a:noFill/>
          <a:ln>
            <a:noFill/>
          </a:ln>
        </p:spPr>
        <p:txBody>
          <a:bodyPr spcFirstLastPara="1" wrap="square" lIns="0" tIns="0" rIns="0" bIns="0" anchor="ctr" anchorCtr="0">
            <a:noAutofit/>
          </a:bodyPr>
          <a:lstStyle/>
          <a:p>
            <a:pPr marL="114300" lvl="0" indent="0" algn="l" rtl="0">
              <a:lnSpc>
                <a:spcPct val="100000"/>
              </a:lnSpc>
              <a:spcBef>
                <a:spcPts val="0"/>
              </a:spcBef>
              <a:spcAft>
                <a:spcPts val="0"/>
              </a:spcAft>
              <a:buNone/>
            </a:pPr>
            <a:r>
              <a:rPr lang="en" sz="600">
                <a:solidFill>
                  <a:srgbClr val="434343"/>
                </a:solidFill>
                <a:latin typeface="Open Sans"/>
                <a:ea typeface="Open Sans"/>
                <a:cs typeface="Open Sans"/>
                <a:sym typeface="Open Sans"/>
              </a:rPr>
              <a:t>Order Updates Email</a:t>
            </a:r>
            <a:endParaRPr sz="600">
              <a:solidFill>
                <a:srgbClr val="434343"/>
              </a:solidFill>
            </a:endParaRPr>
          </a:p>
        </p:txBody>
      </p:sp>
      <p:sp>
        <p:nvSpPr>
          <p:cNvPr id="966" name="Google Shape;966;p85"/>
          <p:cNvSpPr/>
          <p:nvPr/>
        </p:nvSpPr>
        <p:spPr>
          <a:xfrm>
            <a:off x="5312950" y="1049973"/>
            <a:ext cx="1192500" cy="177600"/>
          </a:xfrm>
          <a:prstGeom prst="roundRect">
            <a:avLst>
              <a:gd name="adj" fmla="val 17395"/>
            </a:avLst>
          </a:prstGeom>
          <a:solidFill>
            <a:srgbClr val="FFFFFF"/>
          </a:solidFill>
          <a:ln w="9525" cap="flat" cmpd="sng">
            <a:solidFill>
              <a:srgbClr val="D9D9D9"/>
            </a:solidFill>
            <a:prstDash val="solid"/>
            <a:round/>
            <a:headEnd type="none" w="sm" len="sm"/>
            <a:tailEnd type="none" w="sm" len="sm"/>
          </a:ln>
        </p:spPr>
        <p:txBody>
          <a:bodyPr spcFirstLastPara="1" wrap="square" lIns="45700" tIns="91425" rIns="0" bIns="91425" anchor="ctr" anchorCtr="0">
            <a:noAutofit/>
          </a:bodyPr>
          <a:lstStyle/>
          <a:p>
            <a:pPr marL="0" lvl="0" indent="0" algn="l" rtl="0">
              <a:spcBef>
                <a:spcPts val="0"/>
              </a:spcBef>
              <a:spcAft>
                <a:spcPts val="0"/>
              </a:spcAft>
              <a:buNone/>
            </a:pPr>
            <a:r>
              <a:rPr lang="en" sz="600" dirty="0">
                <a:solidFill>
                  <a:srgbClr val="434343"/>
                </a:solidFill>
                <a:latin typeface="Open Sans"/>
                <a:ea typeface="Open Sans"/>
                <a:cs typeface="Open Sans"/>
                <a:sym typeface="Open Sans"/>
              </a:rPr>
              <a:t>15 minutes	▾</a:t>
            </a:r>
            <a:endParaRPr sz="600" dirty="0">
              <a:solidFill>
                <a:srgbClr val="434343"/>
              </a:solidFill>
              <a:latin typeface="Open Sans"/>
              <a:ea typeface="Open Sans"/>
              <a:cs typeface="Open Sans"/>
              <a:sym typeface="Open Sans"/>
            </a:endParaRPr>
          </a:p>
        </p:txBody>
      </p:sp>
      <p:sp>
        <p:nvSpPr>
          <p:cNvPr id="967" name="Google Shape;967;p85"/>
          <p:cNvSpPr txBox="1"/>
          <p:nvPr/>
        </p:nvSpPr>
        <p:spPr>
          <a:xfrm>
            <a:off x="4070149" y="1268579"/>
            <a:ext cx="1395300" cy="211500"/>
          </a:xfrm>
          <a:prstGeom prst="rect">
            <a:avLst/>
          </a:prstGeom>
          <a:noFill/>
          <a:ln>
            <a:noFill/>
          </a:ln>
        </p:spPr>
        <p:txBody>
          <a:bodyPr spcFirstLastPara="1" wrap="square" lIns="0" tIns="0" rIns="0" bIns="0" anchor="ctr" anchorCtr="0">
            <a:noAutofit/>
          </a:bodyPr>
          <a:lstStyle/>
          <a:p>
            <a:pPr marL="114300" lvl="0" indent="0" algn="l" rtl="0">
              <a:lnSpc>
                <a:spcPct val="100000"/>
              </a:lnSpc>
              <a:spcBef>
                <a:spcPts val="0"/>
              </a:spcBef>
              <a:spcAft>
                <a:spcPts val="0"/>
              </a:spcAft>
              <a:buNone/>
            </a:pPr>
            <a:r>
              <a:rPr lang="en" sz="600">
                <a:solidFill>
                  <a:srgbClr val="434343"/>
                </a:solidFill>
                <a:latin typeface="Open Sans"/>
                <a:ea typeface="Open Sans"/>
                <a:cs typeface="Open Sans"/>
                <a:sym typeface="Open Sans"/>
              </a:rPr>
              <a:t>Order Correspondence</a:t>
            </a:r>
            <a:endParaRPr sz="600">
              <a:solidFill>
                <a:srgbClr val="434343"/>
              </a:solidFill>
            </a:endParaRPr>
          </a:p>
        </p:txBody>
      </p:sp>
      <p:sp>
        <p:nvSpPr>
          <p:cNvPr id="968" name="Google Shape;968;p85"/>
          <p:cNvSpPr txBox="1"/>
          <p:nvPr/>
        </p:nvSpPr>
        <p:spPr>
          <a:xfrm>
            <a:off x="4070149" y="2737588"/>
            <a:ext cx="1395300" cy="211500"/>
          </a:xfrm>
          <a:prstGeom prst="rect">
            <a:avLst/>
          </a:prstGeom>
          <a:noFill/>
          <a:ln>
            <a:noFill/>
          </a:ln>
        </p:spPr>
        <p:txBody>
          <a:bodyPr spcFirstLastPara="1" wrap="square" lIns="0" tIns="0" rIns="0" bIns="0" anchor="ctr" anchorCtr="0">
            <a:noAutofit/>
          </a:bodyPr>
          <a:lstStyle/>
          <a:p>
            <a:pPr marL="114300" lvl="0" indent="0" algn="l" rtl="0">
              <a:lnSpc>
                <a:spcPct val="100000"/>
              </a:lnSpc>
              <a:spcBef>
                <a:spcPts val="0"/>
              </a:spcBef>
              <a:spcAft>
                <a:spcPts val="0"/>
              </a:spcAft>
              <a:buNone/>
            </a:pPr>
            <a:r>
              <a:rPr lang="en" sz="600">
                <a:solidFill>
                  <a:srgbClr val="434343"/>
                </a:solidFill>
                <a:latin typeface="Open Sans"/>
                <a:ea typeface="Open Sans"/>
                <a:cs typeface="Open Sans"/>
                <a:sym typeface="Open Sans"/>
              </a:rPr>
              <a:t>Landing Page</a:t>
            </a:r>
            <a:endParaRPr sz="600">
              <a:solidFill>
                <a:srgbClr val="434343"/>
              </a:solidFill>
            </a:endParaRPr>
          </a:p>
        </p:txBody>
      </p:sp>
      <p:sp>
        <p:nvSpPr>
          <p:cNvPr id="969" name="Google Shape;969;p85"/>
          <p:cNvSpPr/>
          <p:nvPr/>
        </p:nvSpPr>
        <p:spPr>
          <a:xfrm>
            <a:off x="5312955" y="2756419"/>
            <a:ext cx="1192500" cy="170100"/>
          </a:xfrm>
          <a:prstGeom prst="roundRect">
            <a:avLst>
              <a:gd name="adj" fmla="val 17395"/>
            </a:avLst>
          </a:prstGeom>
          <a:solidFill>
            <a:srgbClr val="FFFFFF"/>
          </a:solidFill>
          <a:ln w="9525" cap="flat" cmpd="sng">
            <a:solidFill>
              <a:srgbClr val="D9D9D9"/>
            </a:solidFill>
            <a:prstDash val="solid"/>
            <a:round/>
            <a:headEnd type="none" w="sm" len="sm"/>
            <a:tailEnd type="none" w="sm" len="sm"/>
          </a:ln>
        </p:spPr>
        <p:txBody>
          <a:bodyPr spcFirstLastPara="1" wrap="square" lIns="45700" tIns="91425" rIns="0" bIns="91425" anchor="ctr" anchorCtr="0">
            <a:noAutofit/>
          </a:bodyPr>
          <a:lstStyle/>
          <a:p>
            <a:pPr marL="0" lvl="0" indent="0" algn="l" rtl="0">
              <a:spcBef>
                <a:spcPts val="0"/>
              </a:spcBef>
              <a:spcAft>
                <a:spcPts val="0"/>
              </a:spcAft>
              <a:buNone/>
            </a:pPr>
            <a:r>
              <a:rPr lang="en" sz="600" dirty="0">
                <a:solidFill>
                  <a:srgbClr val="434343"/>
                </a:solidFill>
                <a:latin typeface="Open Sans"/>
                <a:ea typeface="Open Sans"/>
                <a:cs typeface="Open Sans"/>
                <a:sym typeface="Open Sans"/>
              </a:rPr>
              <a:t>My Activity	    ▾</a:t>
            </a:r>
            <a:endParaRPr sz="600" dirty="0">
              <a:solidFill>
                <a:srgbClr val="434343"/>
              </a:solidFill>
              <a:latin typeface="Open Sans"/>
              <a:ea typeface="Open Sans"/>
              <a:cs typeface="Open Sans"/>
              <a:sym typeface="Open Sans"/>
            </a:endParaRPr>
          </a:p>
        </p:txBody>
      </p:sp>
      <p:sp>
        <p:nvSpPr>
          <p:cNvPr id="970" name="Google Shape;970;p85"/>
          <p:cNvSpPr/>
          <p:nvPr/>
        </p:nvSpPr>
        <p:spPr>
          <a:xfrm>
            <a:off x="5312955" y="1287409"/>
            <a:ext cx="1192500" cy="170100"/>
          </a:xfrm>
          <a:prstGeom prst="roundRect">
            <a:avLst>
              <a:gd name="adj" fmla="val 17395"/>
            </a:avLst>
          </a:prstGeom>
          <a:solidFill>
            <a:srgbClr val="FFFFFF"/>
          </a:solidFill>
          <a:ln w="9525" cap="flat" cmpd="sng">
            <a:solidFill>
              <a:srgbClr val="D9D9D9"/>
            </a:solidFill>
            <a:prstDash val="solid"/>
            <a:round/>
            <a:headEnd type="none" w="sm" len="sm"/>
            <a:tailEnd type="none" w="sm" len="sm"/>
          </a:ln>
        </p:spPr>
        <p:txBody>
          <a:bodyPr spcFirstLastPara="1" wrap="square" lIns="45700" tIns="91425" rIns="0" bIns="91425" anchor="ctr" anchorCtr="0">
            <a:noAutofit/>
          </a:bodyPr>
          <a:lstStyle/>
          <a:p>
            <a:pPr marL="0" lvl="0" indent="0" algn="l" rtl="0">
              <a:spcBef>
                <a:spcPts val="0"/>
              </a:spcBef>
              <a:spcAft>
                <a:spcPts val="0"/>
              </a:spcAft>
              <a:buNone/>
            </a:pPr>
            <a:r>
              <a:rPr lang="en" sz="600" dirty="0">
                <a:solidFill>
                  <a:srgbClr val="434343"/>
                </a:solidFill>
                <a:latin typeface="Open Sans"/>
                <a:ea typeface="Open Sans"/>
                <a:cs typeface="Open Sans"/>
                <a:sym typeface="Open Sans"/>
              </a:rPr>
              <a:t>Off	    ▾ </a:t>
            </a:r>
            <a:endParaRPr sz="600" dirty="0">
              <a:solidFill>
                <a:srgbClr val="434343"/>
              </a:solidFill>
              <a:latin typeface="Open Sans"/>
              <a:ea typeface="Open Sans"/>
              <a:cs typeface="Open Sans"/>
              <a:sym typeface="Open Sans"/>
            </a:endParaRPr>
          </a:p>
        </p:txBody>
      </p:sp>
      <p:sp>
        <p:nvSpPr>
          <p:cNvPr id="971" name="Google Shape;971;p85"/>
          <p:cNvSpPr txBox="1"/>
          <p:nvPr/>
        </p:nvSpPr>
        <p:spPr>
          <a:xfrm>
            <a:off x="4070149" y="2966187"/>
            <a:ext cx="1395300" cy="211500"/>
          </a:xfrm>
          <a:prstGeom prst="rect">
            <a:avLst/>
          </a:prstGeom>
          <a:noFill/>
          <a:ln>
            <a:noFill/>
          </a:ln>
        </p:spPr>
        <p:txBody>
          <a:bodyPr spcFirstLastPara="1" wrap="square" lIns="0" tIns="0" rIns="0" bIns="0" anchor="ctr" anchorCtr="0">
            <a:noAutofit/>
          </a:bodyPr>
          <a:lstStyle/>
          <a:p>
            <a:pPr marL="114300" lvl="0" indent="0" algn="l" rtl="0">
              <a:lnSpc>
                <a:spcPct val="100000"/>
              </a:lnSpc>
              <a:spcBef>
                <a:spcPts val="0"/>
              </a:spcBef>
              <a:spcAft>
                <a:spcPts val="0"/>
              </a:spcAft>
              <a:buNone/>
            </a:pPr>
            <a:r>
              <a:rPr lang="en" sz="600">
                <a:solidFill>
                  <a:srgbClr val="434343"/>
                </a:solidFill>
                <a:latin typeface="Open Sans"/>
                <a:ea typeface="Open Sans"/>
                <a:cs typeface="Open Sans"/>
                <a:sym typeface="Open Sans"/>
              </a:rPr>
              <a:t>Language</a:t>
            </a:r>
            <a:endParaRPr sz="600">
              <a:solidFill>
                <a:srgbClr val="434343"/>
              </a:solidFill>
            </a:endParaRPr>
          </a:p>
        </p:txBody>
      </p:sp>
      <p:sp>
        <p:nvSpPr>
          <p:cNvPr id="972" name="Google Shape;972;p85"/>
          <p:cNvSpPr/>
          <p:nvPr/>
        </p:nvSpPr>
        <p:spPr>
          <a:xfrm>
            <a:off x="5312955" y="2985018"/>
            <a:ext cx="1192500" cy="170100"/>
          </a:xfrm>
          <a:prstGeom prst="roundRect">
            <a:avLst>
              <a:gd name="adj" fmla="val 17395"/>
            </a:avLst>
          </a:prstGeom>
          <a:solidFill>
            <a:srgbClr val="FFFFFF"/>
          </a:solidFill>
          <a:ln w="9525" cap="flat" cmpd="sng">
            <a:solidFill>
              <a:srgbClr val="D9D9D9"/>
            </a:solidFill>
            <a:prstDash val="solid"/>
            <a:round/>
            <a:headEnd type="none" w="sm" len="sm"/>
            <a:tailEnd type="none" w="sm" len="sm"/>
          </a:ln>
        </p:spPr>
        <p:txBody>
          <a:bodyPr spcFirstLastPara="1" wrap="square" lIns="45700" tIns="91425" rIns="0" bIns="91425" anchor="ctr" anchorCtr="0">
            <a:noAutofit/>
          </a:bodyPr>
          <a:lstStyle/>
          <a:p>
            <a:pPr marL="0" lvl="0" indent="0" algn="l" rtl="0">
              <a:spcBef>
                <a:spcPts val="0"/>
              </a:spcBef>
              <a:spcAft>
                <a:spcPts val="0"/>
              </a:spcAft>
              <a:buNone/>
            </a:pPr>
            <a:r>
              <a:rPr lang="en" sz="600" dirty="0">
                <a:solidFill>
                  <a:srgbClr val="434343"/>
                </a:solidFill>
                <a:latin typeface="Open Sans"/>
                <a:ea typeface="Open Sans"/>
                <a:cs typeface="Open Sans"/>
                <a:sym typeface="Open Sans"/>
              </a:rPr>
              <a:t>English	    ▾ </a:t>
            </a:r>
            <a:endParaRPr sz="600" dirty="0">
              <a:solidFill>
                <a:srgbClr val="434343"/>
              </a:solidFill>
              <a:latin typeface="Open Sans"/>
              <a:ea typeface="Open Sans"/>
              <a:cs typeface="Open Sans"/>
              <a:sym typeface="Open Sans"/>
            </a:endParaRPr>
          </a:p>
        </p:txBody>
      </p:sp>
      <p:sp>
        <p:nvSpPr>
          <p:cNvPr id="973" name="Google Shape;973;p85"/>
          <p:cNvSpPr txBox="1"/>
          <p:nvPr/>
        </p:nvSpPr>
        <p:spPr>
          <a:xfrm>
            <a:off x="4070149" y="3194787"/>
            <a:ext cx="1395300" cy="211500"/>
          </a:xfrm>
          <a:prstGeom prst="rect">
            <a:avLst/>
          </a:prstGeom>
          <a:noFill/>
          <a:ln>
            <a:noFill/>
          </a:ln>
        </p:spPr>
        <p:txBody>
          <a:bodyPr spcFirstLastPara="1" wrap="square" lIns="0" tIns="0" rIns="0" bIns="0" anchor="ctr" anchorCtr="0">
            <a:noAutofit/>
          </a:bodyPr>
          <a:lstStyle/>
          <a:p>
            <a:pPr marL="114300" lvl="0" indent="0" algn="l" rtl="0">
              <a:lnSpc>
                <a:spcPct val="100000"/>
              </a:lnSpc>
              <a:spcBef>
                <a:spcPts val="0"/>
              </a:spcBef>
              <a:spcAft>
                <a:spcPts val="0"/>
              </a:spcAft>
              <a:buNone/>
            </a:pPr>
            <a:r>
              <a:rPr lang="en" sz="600">
                <a:solidFill>
                  <a:srgbClr val="434343"/>
                </a:solidFill>
                <a:latin typeface="Open Sans"/>
                <a:ea typeface="Open Sans"/>
                <a:cs typeface="Open Sans"/>
                <a:sym typeface="Open Sans"/>
              </a:rPr>
              <a:t>Time Format</a:t>
            </a:r>
            <a:endParaRPr sz="600">
              <a:solidFill>
                <a:srgbClr val="434343"/>
              </a:solidFill>
            </a:endParaRPr>
          </a:p>
        </p:txBody>
      </p:sp>
      <p:sp>
        <p:nvSpPr>
          <p:cNvPr id="974" name="Google Shape;974;p85"/>
          <p:cNvSpPr/>
          <p:nvPr/>
        </p:nvSpPr>
        <p:spPr>
          <a:xfrm>
            <a:off x="5312955" y="3213618"/>
            <a:ext cx="1192500" cy="170100"/>
          </a:xfrm>
          <a:prstGeom prst="roundRect">
            <a:avLst>
              <a:gd name="adj" fmla="val 17395"/>
            </a:avLst>
          </a:prstGeom>
          <a:solidFill>
            <a:srgbClr val="FFFFFF"/>
          </a:solidFill>
          <a:ln w="9525" cap="flat" cmpd="sng">
            <a:solidFill>
              <a:srgbClr val="D9D9D9"/>
            </a:solidFill>
            <a:prstDash val="solid"/>
            <a:round/>
            <a:headEnd type="none" w="sm" len="sm"/>
            <a:tailEnd type="none" w="sm" len="sm"/>
          </a:ln>
        </p:spPr>
        <p:txBody>
          <a:bodyPr spcFirstLastPara="1" wrap="square" lIns="45700" tIns="91425" rIns="0" bIns="91425" anchor="ctr" anchorCtr="0">
            <a:noAutofit/>
          </a:bodyPr>
          <a:lstStyle/>
          <a:p>
            <a:pPr marL="0" lvl="0" indent="0" algn="l" rtl="0">
              <a:spcBef>
                <a:spcPts val="0"/>
              </a:spcBef>
              <a:spcAft>
                <a:spcPts val="0"/>
              </a:spcAft>
              <a:buNone/>
            </a:pPr>
            <a:r>
              <a:rPr lang="en" sz="600" dirty="0">
                <a:solidFill>
                  <a:srgbClr val="434343"/>
                </a:solidFill>
                <a:latin typeface="Open Sans"/>
                <a:ea typeface="Open Sans"/>
                <a:cs typeface="Open Sans"/>
                <a:sym typeface="Open Sans"/>
              </a:rPr>
              <a:t>AM/PM	    ▾</a:t>
            </a:r>
            <a:endParaRPr sz="600" dirty="0">
              <a:solidFill>
                <a:srgbClr val="434343"/>
              </a:solidFill>
              <a:latin typeface="Open Sans"/>
              <a:ea typeface="Open Sans"/>
              <a:cs typeface="Open Sans"/>
              <a:sym typeface="Open Sans"/>
            </a:endParaRPr>
          </a:p>
        </p:txBody>
      </p:sp>
      <p:sp>
        <p:nvSpPr>
          <p:cNvPr id="975" name="Google Shape;975;p85"/>
          <p:cNvSpPr txBox="1"/>
          <p:nvPr/>
        </p:nvSpPr>
        <p:spPr>
          <a:xfrm>
            <a:off x="4070149" y="3423386"/>
            <a:ext cx="1395300" cy="211500"/>
          </a:xfrm>
          <a:prstGeom prst="rect">
            <a:avLst/>
          </a:prstGeom>
          <a:noFill/>
          <a:ln>
            <a:noFill/>
          </a:ln>
        </p:spPr>
        <p:txBody>
          <a:bodyPr spcFirstLastPara="1" wrap="square" lIns="0" tIns="0" rIns="0" bIns="0" anchor="ctr" anchorCtr="0">
            <a:noAutofit/>
          </a:bodyPr>
          <a:lstStyle/>
          <a:p>
            <a:pPr marL="114300" lvl="0" indent="0" algn="l" rtl="0">
              <a:lnSpc>
                <a:spcPct val="100000"/>
              </a:lnSpc>
              <a:spcBef>
                <a:spcPts val="0"/>
              </a:spcBef>
              <a:spcAft>
                <a:spcPts val="0"/>
              </a:spcAft>
              <a:buNone/>
            </a:pPr>
            <a:r>
              <a:rPr lang="en" sz="600">
                <a:solidFill>
                  <a:srgbClr val="434343"/>
                </a:solidFill>
                <a:latin typeface="Open Sans"/>
                <a:ea typeface="Open Sans"/>
                <a:cs typeface="Open Sans"/>
                <a:sym typeface="Open Sans"/>
              </a:rPr>
              <a:t>Time Zone</a:t>
            </a:r>
            <a:endParaRPr sz="600">
              <a:solidFill>
                <a:srgbClr val="434343"/>
              </a:solidFill>
            </a:endParaRPr>
          </a:p>
        </p:txBody>
      </p:sp>
      <p:sp>
        <p:nvSpPr>
          <p:cNvPr id="976" name="Google Shape;976;p85"/>
          <p:cNvSpPr/>
          <p:nvPr/>
        </p:nvSpPr>
        <p:spPr>
          <a:xfrm>
            <a:off x="5312955" y="3442218"/>
            <a:ext cx="1192500" cy="170100"/>
          </a:xfrm>
          <a:prstGeom prst="roundRect">
            <a:avLst>
              <a:gd name="adj" fmla="val 17395"/>
            </a:avLst>
          </a:prstGeom>
          <a:solidFill>
            <a:srgbClr val="FFFFFF"/>
          </a:solidFill>
          <a:ln w="9525" cap="flat" cmpd="sng">
            <a:solidFill>
              <a:srgbClr val="D9D9D9"/>
            </a:solidFill>
            <a:prstDash val="solid"/>
            <a:round/>
            <a:headEnd type="none" w="sm" len="sm"/>
            <a:tailEnd type="none" w="sm" len="sm"/>
          </a:ln>
        </p:spPr>
        <p:txBody>
          <a:bodyPr spcFirstLastPara="1" wrap="square" lIns="45700" tIns="91425" rIns="0" bIns="91425" anchor="ctr" anchorCtr="0">
            <a:noAutofit/>
          </a:bodyPr>
          <a:lstStyle/>
          <a:p>
            <a:pPr marL="0" lvl="0" indent="0" algn="l" rtl="0">
              <a:spcBef>
                <a:spcPts val="0"/>
              </a:spcBef>
              <a:spcAft>
                <a:spcPts val="0"/>
              </a:spcAft>
              <a:buNone/>
            </a:pPr>
            <a:r>
              <a:rPr lang="en" sz="600">
                <a:solidFill>
                  <a:srgbClr val="434343"/>
                </a:solidFill>
                <a:latin typeface="Open Sans"/>
                <a:ea typeface="Open Sans"/>
                <a:cs typeface="Open Sans"/>
                <a:sym typeface="Open Sans"/>
              </a:rPr>
              <a:t>(GMT +08:00) Pacific Time	    ▾</a:t>
            </a:r>
            <a:endParaRPr sz="600">
              <a:solidFill>
                <a:srgbClr val="434343"/>
              </a:solidFill>
              <a:latin typeface="Open Sans"/>
              <a:ea typeface="Open Sans"/>
              <a:cs typeface="Open Sans"/>
              <a:sym typeface="Open Sans"/>
            </a:endParaRPr>
          </a:p>
        </p:txBody>
      </p:sp>
      <p:sp>
        <p:nvSpPr>
          <p:cNvPr id="977" name="Google Shape;977;p85"/>
          <p:cNvSpPr txBox="1"/>
          <p:nvPr/>
        </p:nvSpPr>
        <p:spPr>
          <a:xfrm>
            <a:off x="4070149" y="1806432"/>
            <a:ext cx="1395300" cy="211500"/>
          </a:xfrm>
          <a:prstGeom prst="rect">
            <a:avLst/>
          </a:prstGeom>
          <a:noFill/>
          <a:ln>
            <a:noFill/>
          </a:ln>
        </p:spPr>
        <p:txBody>
          <a:bodyPr spcFirstLastPara="1" wrap="square" lIns="0" tIns="0" rIns="0" bIns="0" anchor="ctr" anchorCtr="0">
            <a:noAutofit/>
          </a:bodyPr>
          <a:lstStyle/>
          <a:p>
            <a:pPr marL="114300" lvl="0" indent="0" algn="l" rtl="0">
              <a:lnSpc>
                <a:spcPct val="100000"/>
              </a:lnSpc>
              <a:spcBef>
                <a:spcPts val="0"/>
              </a:spcBef>
              <a:spcAft>
                <a:spcPts val="0"/>
              </a:spcAft>
              <a:buNone/>
            </a:pPr>
            <a:r>
              <a:rPr lang="en" sz="600">
                <a:solidFill>
                  <a:srgbClr val="434343"/>
                </a:solidFill>
                <a:latin typeface="Open Sans"/>
                <a:ea typeface="Open Sans"/>
                <a:cs typeface="Open Sans"/>
                <a:sym typeface="Open Sans"/>
              </a:rPr>
              <a:t>Desktop Sound</a:t>
            </a:r>
            <a:endParaRPr sz="600">
              <a:solidFill>
                <a:srgbClr val="434343"/>
              </a:solidFill>
            </a:endParaRPr>
          </a:p>
        </p:txBody>
      </p:sp>
      <p:sp>
        <p:nvSpPr>
          <p:cNvPr id="978" name="Google Shape;978;p85"/>
          <p:cNvSpPr/>
          <p:nvPr/>
        </p:nvSpPr>
        <p:spPr>
          <a:xfrm>
            <a:off x="5312955" y="1825262"/>
            <a:ext cx="1192500" cy="170100"/>
          </a:xfrm>
          <a:prstGeom prst="roundRect">
            <a:avLst>
              <a:gd name="adj" fmla="val 17395"/>
            </a:avLst>
          </a:prstGeom>
          <a:solidFill>
            <a:srgbClr val="FFFFFF"/>
          </a:solidFill>
          <a:ln w="9525" cap="flat" cmpd="sng">
            <a:solidFill>
              <a:srgbClr val="D9D9D9"/>
            </a:solidFill>
            <a:prstDash val="solid"/>
            <a:round/>
            <a:headEnd type="none" w="sm" len="sm"/>
            <a:tailEnd type="none" w="sm" len="sm"/>
          </a:ln>
        </p:spPr>
        <p:txBody>
          <a:bodyPr spcFirstLastPara="1" wrap="square" lIns="45700" tIns="91425" rIns="0" bIns="91425" anchor="ctr" anchorCtr="0">
            <a:noAutofit/>
          </a:bodyPr>
          <a:lstStyle/>
          <a:p>
            <a:pPr marL="0" lvl="0" indent="0" algn="l" rtl="0">
              <a:spcBef>
                <a:spcPts val="0"/>
              </a:spcBef>
              <a:spcAft>
                <a:spcPts val="0"/>
              </a:spcAft>
              <a:buNone/>
            </a:pPr>
            <a:r>
              <a:rPr lang="en" sz="600" dirty="0">
                <a:solidFill>
                  <a:srgbClr val="434343"/>
                </a:solidFill>
                <a:latin typeface="Open Sans"/>
                <a:ea typeface="Open Sans"/>
                <a:cs typeface="Open Sans"/>
                <a:sym typeface="Open Sans"/>
              </a:rPr>
              <a:t>Off	    ▾</a:t>
            </a:r>
            <a:endParaRPr sz="600" dirty="0">
              <a:solidFill>
                <a:srgbClr val="434343"/>
              </a:solidFill>
              <a:latin typeface="Open Sans"/>
              <a:ea typeface="Open Sans"/>
              <a:cs typeface="Open Sans"/>
              <a:sym typeface="Open Sans"/>
            </a:endParaRPr>
          </a:p>
        </p:txBody>
      </p:sp>
      <p:sp>
        <p:nvSpPr>
          <p:cNvPr id="979" name="Google Shape;979;p85"/>
          <p:cNvSpPr txBox="1"/>
          <p:nvPr/>
        </p:nvSpPr>
        <p:spPr>
          <a:xfrm>
            <a:off x="4070149" y="2035032"/>
            <a:ext cx="1395300" cy="211500"/>
          </a:xfrm>
          <a:prstGeom prst="rect">
            <a:avLst/>
          </a:prstGeom>
          <a:noFill/>
          <a:ln>
            <a:noFill/>
          </a:ln>
        </p:spPr>
        <p:txBody>
          <a:bodyPr spcFirstLastPara="1" wrap="square" lIns="0" tIns="0" rIns="0" bIns="0" anchor="ctr" anchorCtr="0">
            <a:noAutofit/>
          </a:bodyPr>
          <a:lstStyle/>
          <a:p>
            <a:pPr marL="114300" lvl="0" indent="0" algn="l" rtl="0">
              <a:lnSpc>
                <a:spcPct val="100000"/>
              </a:lnSpc>
              <a:spcBef>
                <a:spcPts val="0"/>
              </a:spcBef>
              <a:spcAft>
                <a:spcPts val="0"/>
              </a:spcAft>
              <a:buNone/>
            </a:pPr>
            <a:r>
              <a:rPr lang="en" sz="600" dirty="0">
                <a:solidFill>
                  <a:srgbClr val="434343"/>
                </a:solidFill>
                <a:latin typeface="Open Sans"/>
                <a:ea typeface="Open Sans"/>
                <a:cs typeface="Open Sans"/>
                <a:sym typeface="Open Sans"/>
              </a:rPr>
              <a:t>Desktop Push </a:t>
            </a:r>
            <a:endParaRPr sz="600" dirty="0">
              <a:solidFill>
                <a:srgbClr val="434343"/>
              </a:solidFill>
            </a:endParaRPr>
          </a:p>
        </p:txBody>
      </p:sp>
      <p:sp>
        <p:nvSpPr>
          <p:cNvPr id="980" name="Google Shape;980;p85"/>
          <p:cNvSpPr/>
          <p:nvPr/>
        </p:nvSpPr>
        <p:spPr>
          <a:xfrm>
            <a:off x="5312955" y="2053862"/>
            <a:ext cx="1192500" cy="170100"/>
          </a:xfrm>
          <a:prstGeom prst="roundRect">
            <a:avLst>
              <a:gd name="adj" fmla="val 17395"/>
            </a:avLst>
          </a:prstGeom>
          <a:solidFill>
            <a:srgbClr val="FFFFFF"/>
          </a:solidFill>
          <a:ln w="9525" cap="flat" cmpd="sng">
            <a:solidFill>
              <a:srgbClr val="D9D9D9"/>
            </a:solidFill>
            <a:prstDash val="solid"/>
            <a:round/>
            <a:headEnd type="none" w="sm" len="sm"/>
            <a:tailEnd type="none" w="sm" len="sm"/>
          </a:ln>
        </p:spPr>
        <p:txBody>
          <a:bodyPr spcFirstLastPara="1" wrap="square" lIns="45700" tIns="91425" rIns="0" bIns="91425" anchor="ctr" anchorCtr="0">
            <a:noAutofit/>
          </a:bodyPr>
          <a:lstStyle/>
          <a:p>
            <a:pPr marL="0" lvl="0" indent="0" algn="l" rtl="0">
              <a:spcBef>
                <a:spcPts val="0"/>
              </a:spcBef>
              <a:spcAft>
                <a:spcPts val="0"/>
              </a:spcAft>
              <a:buNone/>
            </a:pPr>
            <a:r>
              <a:rPr lang="en" sz="600" dirty="0">
                <a:solidFill>
                  <a:srgbClr val="434343"/>
                </a:solidFill>
                <a:latin typeface="Open Sans"/>
                <a:ea typeface="Open Sans"/>
                <a:cs typeface="Open Sans"/>
                <a:sym typeface="Open Sans"/>
              </a:rPr>
              <a:t>On	    ▾</a:t>
            </a:r>
            <a:endParaRPr sz="600" dirty="0">
              <a:solidFill>
                <a:srgbClr val="434343"/>
              </a:solidFill>
              <a:latin typeface="Open Sans"/>
              <a:ea typeface="Open Sans"/>
              <a:cs typeface="Open Sans"/>
              <a:sym typeface="Open Sans"/>
            </a:endParaRPr>
          </a:p>
        </p:txBody>
      </p:sp>
      <p:sp>
        <p:nvSpPr>
          <p:cNvPr id="981" name="Google Shape;981;p85"/>
          <p:cNvSpPr txBox="1"/>
          <p:nvPr/>
        </p:nvSpPr>
        <p:spPr>
          <a:xfrm>
            <a:off x="4070149" y="2187431"/>
            <a:ext cx="1395300" cy="211500"/>
          </a:xfrm>
          <a:prstGeom prst="rect">
            <a:avLst/>
          </a:prstGeom>
          <a:noFill/>
          <a:ln>
            <a:noFill/>
          </a:ln>
        </p:spPr>
        <p:txBody>
          <a:bodyPr spcFirstLastPara="1" wrap="square" lIns="0" tIns="0" rIns="0" bIns="0" anchor="ctr" anchorCtr="0">
            <a:noAutofit/>
          </a:bodyPr>
          <a:lstStyle/>
          <a:p>
            <a:pPr marL="114300" lvl="0" indent="0" algn="l" rtl="0">
              <a:lnSpc>
                <a:spcPct val="100000"/>
              </a:lnSpc>
              <a:spcBef>
                <a:spcPts val="0"/>
              </a:spcBef>
              <a:spcAft>
                <a:spcPts val="0"/>
              </a:spcAft>
              <a:buNone/>
            </a:pPr>
            <a:r>
              <a:rPr lang="en" sz="600">
                <a:solidFill>
                  <a:srgbClr val="66B2E1"/>
                </a:solidFill>
                <a:latin typeface="Open Sans SemiBold"/>
                <a:ea typeface="Open Sans SemiBold"/>
                <a:cs typeface="Open Sans SemiBold"/>
                <a:sym typeface="Open Sans SemiBold"/>
              </a:rPr>
              <a:t>Enable Browser Notifications</a:t>
            </a:r>
            <a:endParaRPr sz="600">
              <a:solidFill>
                <a:srgbClr val="66B2E1"/>
              </a:solidFill>
              <a:latin typeface="Open Sans SemiBold"/>
              <a:ea typeface="Open Sans SemiBold"/>
              <a:cs typeface="Open Sans SemiBold"/>
              <a:sym typeface="Open Sans SemiBold"/>
            </a:endParaRPr>
          </a:p>
        </p:txBody>
      </p:sp>
      <p:sp>
        <p:nvSpPr>
          <p:cNvPr id="982" name="Google Shape;982;p85"/>
          <p:cNvSpPr txBox="1"/>
          <p:nvPr/>
        </p:nvSpPr>
        <p:spPr>
          <a:xfrm>
            <a:off x="4070159" y="1570893"/>
            <a:ext cx="1250400" cy="2115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None/>
            </a:pPr>
            <a:r>
              <a:rPr lang="en" sz="600" b="1">
                <a:solidFill>
                  <a:srgbClr val="434343"/>
                </a:solidFill>
                <a:latin typeface="Open Sans"/>
                <a:ea typeface="Open Sans"/>
                <a:cs typeface="Open Sans"/>
                <a:sym typeface="Open Sans"/>
              </a:rPr>
              <a:t>Other Notifications</a:t>
            </a:r>
            <a:endParaRPr sz="600" b="1">
              <a:solidFill>
                <a:srgbClr val="434343"/>
              </a:solidFill>
            </a:endParaRPr>
          </a:p>
        </p:txBody>
      </p:sp>
      <p:sp>
        <p:nvSpPr>
          <p:cNvPr id="983" name="Google Shape;983;p85"/>
          <p:cNvSpPr txBox="1"/>
          <p:nvPr/>
        </p:nvSpPr>
        <p:spPr>
          <a:xfrm>
            <a:off x="4070159" y="2491327"/>
            <a:ext cx="1250400" cy="2115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None/>
            </a:pPr>
            <a:r>
              <a:rPr lang="en" sz="600" b="1">
                <a:solidFill>
                  <a:srgbClr val="434343"/>
                </a:solidFill>
                <a:latin typeface="Open Sans"/>
                <a:ea typeface="Open Sans"/>
                <a:cs typeface="Open Sans"/>
                <a:sym typeface="Open Sans"/>
              </a:rPr>
              <a:t>Other Personal Settings</a:t>
            </a:r>
            <a:endParaRPr sz="600" b="1">
              <a:solidFill>
                <a:srgbClr val="434343"/>
              </a:solidFill>
            </a:endParaRPr>
          </a:p>
        </p:txBody>
      </p:sp>
      <p:sp>
        <p:nvSpPr>
          <p:cNvPr id="984" name="Google Shape;984;p85"/>
          <p:cNvSpPr txBox="1"/>
          <p:nvPr/>
        </p:nvSpPr>
        <p:spPr>
          <a:xfrm>
            <a:off x="4070149" y="3674561"/>
            <a:ext cx="1395300" cy="211500"/>
          </a:xfrm>
          <a:prstGeom prst="rect">
            <a:avLst/>
          </a:prstGeom>
          <a:noFill/>
          <a:ln>
            <a:noFill/>
          </a:ln>
        </p:spPr>
        <p:txBody>
          <a:bodyPr spcFirstLastPara="1" wrap="square" lIns="0" tIns="0" rIns="0" bIns="0" anchor="ctr" anchorCtr="0">
            <a:noAutofit/>
          </a:bodyPr>
          <a:lstStyle/>
          <a:p>
            <a:pPr marL="114300" lvl="0" indent="0" algn="l" rtl="0">
              <a:lnSpc>
                <a:spcPct val="100000"/>
              </a:lnSpc>
              <a:spcBef>
                <a:spcPts val="0"/>
              </a:spcBef>
              <a:spcAft>
                <a:spcPts val="0"/>
              </a:spcAft>
              <a:buNone/>
            </a:pPr>
            <a:r>
              <a:rPr lang="en" sz="600">
                <a:solidFill>
                  <a:srgbClr val="434343"/>
                </a:solidFill>
                <a:latin typeface="Open Sans"/>
                <a:ea typeface="Open Sans"/>
                <a:cs typeface="Open Sans"/>
                <a:sym typeface="Open Sans"/>
              </a:rPr>
              <a:t>Decimal Format</a:t>
            </a:r>
            <a:endParaRPr sz="600">
              <a:solidFill>
                <a:srgbClr val="434343"/>
              </a:solidFill>
            </a:endParaRPr>
          </a:p>
        </p:txBody>
      </p:sp>
      <p:sp>
        <p:nvSpPr>
          <p:cNvPr id="985" name="Google Shape;985;p85"/>
          <p:cNvSpPr/>
          <p:nvPr/>
        </p:nvSpPr>
        <p:spPr>
          <a:xfrm>
            <a:off x="5312955" y="3693392"/>
            <a:ext cx="1192500" cy="170100"/>
          </a:xfrm>
          <a:prstGeom prst="roundRect">
            <a:avLst>
              <a:gd name="adj" fmla="val 17395"/>
            </a:avLst>
          </a:prstGeom>
          <a:solidFill>
            <a:srgbClr val="FFFFFF"/>
          </a:solidFill>
          <a:ln w="9525" cap="flat" cmpd="sng">
            <a:solidFill>
              <a:srgbClr val="D9D9D9"/>
            </a:solidFill>
            <a:prstDash val="solid"/>
            <a:round/>
            <a:headEnd type="none" w="sm" len="sm"/>
            <a:tailEnd type="none" w="sm" len="sm"/>
          </a:ln>
        </p:spPr>
        <p:txBody>
          <a:bodyPr spcFirstLastPara="1" wrap="square" lIns="45700" tIns="91425" rIns="0" bIns="91425" anchor="ctr" anchorCtr="0">
            <a:noAutofit/>
          </a:bodyPr>
          <a:lstStyle/>
          <a:p>
            <a:pPr marL="0" lvl="0" indent="0" algn="l" rtl="0">
              <a:spcBef>
                <a:spcPts val="0"/>
              </a:spcBef>
              <a:spcAft>
                <a:spcPts val="0"/>
              </a:spcAft>
              <a:buNone/>
            </a:pPr>
            <a:r>
              <a:rPr lang="en" sz="600">
                <a:solidFill>
                  <a:srgbClr val="434343"/>
                </a:solidFill>
                <a:latin typeface="Open Sans"/>
                <a:ea typeface="Open Sans"/>
                <a:cs typeface="Open Sans"/>
                <a:sym typeface="Open Sans"/>
              </a:rPr>
              <a:t>Point (#,###.##)	    ▾</a:t>
            </a:r>
            <a:endParaRPr sz="600">
              <a:solidFill>
                <a:srgbClr val="434343"/>
              </a:solidFill>
              <a:latin typeface="Open Sans"/>
              <a:ea typeface="Open Sans"/>
              <a:cs typeface="Open Sans"/>
              <a:sym typeface="Open Sans"/>
            </a:endParaRPr>
          </a:p>
        </p:txBody>
      </p:sp>
      <p:sp>
        <p:nvSpPr>
          <p:cNvPr id="986" name="Google Shape;986;p85"/>
          <p:cNvSpPr txBox="1"/>
          <p:nvPr/>
        </p:nvSpPr>
        <p:spPr>
          <a:xfrm>
            <a:off x="4070149" y="3904689"/>
            <a:ext cx="1395300" cy="211500"/>
          </a:xfrm>
          <a:prstGeom prst="rect">
            <a:avLst/>
          </a:prstGeom>
          <a:noFill/>
          <a:ln>
            <a:noFill/>
          </a:ln>
        </p:spPr>
        <p:txBody>
          <a:bodyPr spcFirstLastPara="1" wrap="square" lIns="0" tIns="0" rIns="0" bIns="0" anchor="ctr" anchorCtr="0">
            <a:noAutofit/>
          </a:bodyPr>
          <a:lstStyle/>
          <a:p>
            <a:pPr marL="114300" lvl="0" indent="0" algn="l" rtl="0">
              <a:lnSpc>
                <a:spcPct val="100000"/>
              </a:lnSpc>
              <a:spcBef>
                <a:spcPts val="0"/>
              </a:spcBef>
              <a:spcAft>
                <a:spcPts val="0"/>
              </a:spcAft>
              <a:buNone/>
            </a:pPr>
            <a:r>
              <a:rPr lang="en" sz="600">
                <a:solidFill>
                  <a:srgbClr val="434343"/>
                </a:solidFill>
                <a:latin typeface="Open Sans"/>
                <a:ea typeface="Open Sans"/>
                <a:cs typeface="Open Sans"/>
                <a:sym typeface="Open Sans"/>
              </a:rPr>
              <a:t>Auto Play Giphy</a:t>
            </a:r>
            <a:endParaRPr sz="600">
              <a:solidFill>
                <a:srgbClr val="434343"/>
              </a:solidFill>
            </a:endParaRPr>
          </a:p>
        </p:txBody>
      </p:sp>
      <p:sp>
        <p:nvSpPr>
          <p:cNvPr id="987" name="Google Shape;987;p85"/>
          <p:cNvSpPr/>
          <p:nvPr/>
        </p:nvSpPr>
        <p:spPr>
          <a:xfrm>
            <a:off x="5312955" y="3923520"/>
            <a:ext cx="1192500" cy="170100"/>
          </a:xfrm>
          <a:prstGeom prst="roundRect">
            <a:avLst>
              <a:gd name="adj" fmla="val 17395"/>
            </a:avLst>
          </a:prstGeom>
          <a:solidFill>
            <a:srgbClr val="FFFFFF"/>
          </a:solidFill>
          <a:ln w="9525" cap="flat" cmpd="sng">
            <a:solidFill>
              <a:srgbClr val="D9D9D9"/>
            </a:solidFill>
            <a:prstDash val="solid"/>
            <a:round/>
            <a:headEnd type="none" w="sm" len="sm"/>
            <a:tailEnd type="none" w="sm" len="sm"/>
          </a:ln>
        </p:spPr>
        <p:txBody>
          <a:bodyPr spcFirstLastPara="1" wrap="square" lIns="45700" tIns="91425" rIns="0" bIns="91425" anchor="ctr" anchorCtr="0">
            <a:noAutofit/>
          </a:bodyPr>
          <a:lstStyle/>
          <a:p>
            <a:pPr marL="0" lvl="0" indent="0" algn="l" rtl="0">
              <a:spcBef>
                <a:spcPts val="0"/>
              </a:spcBef>
              <a:spcAft>
                <a:spcPts val="0"/>
              </a:spcAft>
              <a:buNone/>
            </a:pPr>
            <a:r>
              <a:rPr lang="en" sz="600" dirty="0">
                <a:solidFill>
                  <a:srgbClr val="434343"/>
                </a:solidFill>
                <a:latin typeface="Open Sans"/>
                <a:ea typeface="Open Sans"/>
                <a:cs typeface="Open Sans"/>
                <a:sym typeface="Open Sans"/>
              </a:rPr>
              <a:t>On	    ▾</a:t>
            </a:r>
            <a:endParaRPr sz="600" dirty="0">
              <a:solidFill>
                <a:srgbClr val="434343"/>
              </a:solidFill>
              <a:latin typeface="Open Sans"/>
              <a:ea typeface="Open Sans"/>
              <a:cs typeface="Open Sans"/>
              <a:sym typeface="Open Sans"/>
            </a:endParaRPr>
          </a:p>
        </p:txBody>
      </p:sp>
      <p:sp>
        <p:nvSpPr>
          <p:cNvPr id="988" name="Google Shape;988;p85"/>
          <p:cNvSpPr txBox="1"/>
          <p:nvPr/>
        </p:nvSpPr>
        <p:spPr>
          <a:xfrm>
            <a:off x="4070149" y="4133967"/>
            <a:ext cx="1395300" cy="211500"/>
          </a:xfrm>
          <a:prstGeom prst="rect">
            <a:avLst/>
          </a:prstGeom>
          <a:noFill/>
          <a:ln>
            <a:noFill/>
          </a:ln>
        </p:spPr>
        <p:txBody>
          <a:bodyPr spcFirstLastPara="1" wrap="square" lIns="0" tIns="0" rIns="0" bIns="0" anchor="ctr" anchorCtr="0">
            <a:noAutofit/>
          </a:bodyPr>
          <a:lstStyle/>
          <a:p>
            <a:pPr marL="114300" lvl="0" indent="0" algn="l" rtl="0">
              <a:lnSpc>
                <a:spcPct val="100000"/>
              </a:lnSpc>
              <a:spcBef>
                <a:spcPts val="0"/>
              </a:spcBef>
              <a:spcAft>
                <a:spcPts val="0"/>
              </a:spcAft>
              <a:buNone/>
            </a:pPr>
            <a:r>
              <a:rPr lang="en" sz="600">
                <a:solidFill>
                  <a:srgbClr val="434343"/>
                </a:solidFill>
                <a:latin typeface="Open Sans"/>
                <a:ea typeface="Open Sans"/>
                <a:cs typeface="Open Sans"/>
                <a:sym typeface="Open Sans"/>
              </a:rPr>
              <a:t>Colors Theme</a:t>
            </a:r>
            <a:endParaRPr sz="600">
              <a:solidFill>
                <a:srgbClr val="434343"/>
              </a:solidFill>
            </a:endParaRPr>
          </a:p>
        </p:txBody>
      </p:sp>
      <p:sp>
        <p:nvSpPr>
          <p:cNvPr id="989" name="Google Shape;989;p85"/>
          <p:cNvSpPr/>
          <p:nvPr/>
        </p:nvSpPr>
        <p:spPr>
          <a:xfrm>
            <a:off x="5312955" y="4152799"/>
            <a:ext cx="1192500" cy="170100"/>
          </a:xfrm>
          <a:prstGeom prst="roundRect">
            <a:avLst>
              <a:gd name="adj" fmla="val 17395"/>
            </a:avLst>
          </a:prstGeom>
          <a:solidFill>
            <a:srgbClr val="FFFFFF"/>
          </a:solidFill>
          <a:ln w="9525" cap="flat" cmpd="sng">
            <a:solidFill>
              <a:srgbClr val="D9D9D9"/>
            </a:solidFill>
            <a:prstDash val="solid"/>
            <a:round/>
            <a:headEnd type="none" w="sm" len="sm"/>
            <a:tailEnd type="none" w="sm" len="sm"/>
          </a:ln>
        </p:spPr>
        <p:txBody>
          <a:bodyPr spcFirstLastPara="1" wrap="square" lIns="45700" tIns="91425" rIns="0" bIns="91425" anchor="ctr" anchorCtr="0">
            <a:noAutofit/>
          </a:bodyPr>
          <a:lstStyle/>
          <a:p>
            <a:pPr marL="0" lvl="0" indent="0" algn="l" rtl="0">
              <a:spcBef>
                <a:spcPts val="0"/>
              </a:spcBef>
              <a:spcAft>
                <a:spcPts val="0"/>
              </a:spcAft>
              <a:buNone/>
            </a:pPr>
            <a:r>
              <a:rPr lang="en" sz="600" dirty="0">
                <a:solidFill>
                  <a:srgbClr val="434343"/>
                </a:solidFill>
                <a:latin typeface="Open Sans"/>
                <a:ea typeface="Open Sans"/>
                <a:cs typeface="Open Sans"/>
                <a:sym typeface="Open Sans"/>
              </a:rPr>
              <a:t>Candex Blue	   ▾</a:t>
            </a:r>
            <a:endParaRPr sz="600" dirty="0">
              <a:solidFill>
                <a:srgbClr val="434343"/>
              </a:solidFill>
              <a:latin typeface="Open Sans"/>
              <a:ea typeface="Open Sans"/>
              <a:cs typeface="Open Sans"/>
              <a:sym typeface="Open Sans"/>
            </a:endParaRPr>
          </a:p>
        </p:txBody>
      </p:sp>
      <p:sp>
        <p:nvSpPr>
          <p:cNvPr id="990" name="Google Shape;990;p85"/>
          <p:cNvSpPr/>
          <p:nvPr/>
        </p:nvSpPr>
        <p:spPr>
          <a:xfrm>
            <a:off x="4749175" y="4188202"/>
            <a:ext cx="100800" cy="100800"/>
          </a:xfrm>
          <a:prstGeom prst="roundRect">
            <a:avLst>
              <a:gd name="adj" fmla="val 16667"/>
            </a:avLst>
          </a:prstGeom>
          <a:solidFill>
            <a:srgbClr val="141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85"/>
          <p:cNvSpPr/>
          <p:nvPr/>
        </p:nvSpPr>
        <p:spPr>
          <a:xfrm>
            <a:off x="4911750" y="4188202"/>
            <a:ext cx="100800" cy="100800"/>
          </a:xfrm>
          <a:prstGeom prst="roundRect">
            <a:avLst>
              <a:gd name="adj" fmla="val 16667"/>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85"/>
          <p:cNvSpPr/>
          <p:nvPr/>
        </p:nvSpPr>
        <p:spPr>
          <a:xfrm>
            <a:off x="4174275" y="4461341"/>
            <a:ext cx="350100" cy="149400"/>
          </a:xfrm>
          <a:prstGeom prst="roundRect">
            <a:avLst>
              <a:gd name="adj" fmla="val 50000"/>
            </a:avLst>
          </a:prstGeom>
          <a:solidFill>
            <a:srgbClr val="64B2E0"/>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700" b="1">
                <a:solidFill>
                  <a:srgbClr val="FFFFFF"/>
                </a:solidFill>
                <a:latin typeface="Roboto"/>
                <a:ea typeface="Roboto"/>
                <a:cs typeface="Roboto"/>
                <a:sym typeface="Roboto"/>
              </a:rPr>
              <a:t>Save</a:t>
            </a:r>
            <a:endParaRPr sz="700" b="1">
              <a:solidFill>
                <a:srgbClr val="FFFFFF"/>
              </a:solidFill>
              <a:latin typeface="Roboto"/>
              <a:ea typeface="Roboto"/>
              <a:cs typeface="Roboto"/>
              <a:sym typeface="Roboto"/>
            </a:endParaRPr>
          </a:p>
        </p:txBody>
      </p:sp>
      <p:cxnSp>
        <p:nvCxnSpPr>
          <p:cNvPr id="993" name="Google Shape;993;p85"/>
          <p:cNvCxnSpPr>
            <a:endCxn id="948" idx="1"/>
          </p:cNvCxnSpPr>
          <p:nvPr/>
        </p:nvCxnSpPr>
        <p:spPr>
          <a:xfrm rot="10800000" flipH="1">
            <a:off x="2321819" y="1491634"/>
            <a:ext cx="260400" cy="2100"/>
          </a:xfrm>
          <a:prstGeom prst="bentConnector3">
            <a:avLst>
              <a:gd name="adj1" fmla="val 50000"/>
            </a:avLst>
          </a:prstGeom>
          <a:noFill/>
          <a:ln w="9525" cap="flat" cmpd="sng">
            <a:solidFill>
              <a:srgbClr val="CC0033"/>
            </a:solidFill>
            <a:prstDash val="solid"/>
            <a:round/>
            <a:headEnd type="none" w="sm" len="sm"/>
            <a:tailEnd type="triangle" w="med" len="med"/>
          </a:ln>
        </p:spPr>
      </p:cxnSp>
      <p:grpSp>
        <p:nvGrpSpPr>
          <p:cNvPr id="994" name="Google Shape;994;p85"/>
          <p:cNvGrpSpPr/>
          <p:nvPr/>
        </p:nvGrpSpPr>
        <p:grpSpPr>
          <a:xfrm>
            <a:off x="7172850" y="428775"/>
            <a:ext cx="1894200" cy="325500"/>
            <a:chOff x="4960650" y="395375"/>
            <a:chExt cx="1894200" cy="325500"/>
          </a:xfrm>
        </p:grpSpPr>
        <p:sp>
          <p:nvSpPr>
            <p:cNvPr id="995" name="Google Shape;995;p85"/>
            <p:cNvSpPr/>
            <p:nvPr/>
          </p:nvSpPr>
          <p:spPr>
            <a:xfrm>
              <a:off x="5915550" y="395375"/>
              <a:ext cx="939300" cy="325500"/>
            </a:xfrm>
            <a:prstGeom prst="rect">
              <a:avLst/>
            </a:prstGeom>
            <a:noFill/>
            <a:ln>
              <a:noFill/>
            </a:ln>
          </p:spPr>
          <p:txBody>
            <a:bodyPr spcFirstLastPara="1" wrap="square" lIns="91425" tIns="91425" rIns="91425" bIns="91425" anchor="ctr" anchorCtr="0">
              <a:noAutofit/>
            </a:bodyPr>
            <a:lstStyle/>
            <a:p>
              <a:pPr marL="0" marR="47781" lvl="0" indent="0" algn="r" rtl="0">
                <a:spcBef>
                  <a:spcPts val="0"/>
                </a:spcBef>
                <a:spcAft>
                  <a:spcPts val="0"/>
                </a:spcAft>
                <a:buNone/>
              </a:pPr>
              <a:r>
                <a:rPr lang="en" sz="600" b="1">
                  <a:solidFill>
                    <a:srgbClr val="666666"/>
                  </a:solidFill>
                  <a:latin typeface="Open Sans"/>
                  <a:ea typeface="Open Sans"/>
                  <a:cs typeface="Open Sans"/>
                  <a:sym typeface="Open Sans"/>
                </a:rPr>
                <a:t>    ?     Sign out</a:t>
              </a:r>
              <a:endParaRPr sz="600">
                <a:solidFill>
                  <a:srgbClr val="666666"/>
                </a:solidFill>
              </a:endParaRPr>
            </a:p>
          </p:txBody>
        </p:sp>
        <p:sp>
          <p:nvSpPr>
            <p:cNvPr id="996" name="Google Shape;996;p85"/>
            <p:cNvSpPr/>
            <p:nvPr/>
          </p:nvSpPr>
          <p:spPr>
            <a:xfrm>
              <a:off x="4960650" y="476275"/>
              <a:ext cx="1183500" cy="149400"/>
            </a:xfrm>
            <a:prstGeom prst="roundRect">
              <a:avLst>
                <a:gd name="adj" fmla="val 50000"/>
              </a:avLst>
            </a:prstGeom>
            <a:solidFill>
              <a:srgbClr val="FFFFFF"/>
            </a:solidFill>
            <a:ln w="9525" cap="flat" cmpd="sng">
              <a:solidFill>
                <a:srgbClr val="EFEFEF"/>
              </a:solidFill>
              <a:prstDash val="solid"/>
              <a:round/>
              <a:headEnd type="none" w="sm" len="sm"/>
              <a:tailEnd type="none" w="sm" len="sm"/>
            </a:ln>
          </p:spPr>
          <p:txBody>
            <a:bodyPr spcFirstLastPara="1" wrap="square" lIns="45700" tIns="0" rIns="45700" bIns="0" anchor="ctr" anchorCtr="0">
              <a:noAutofit/>
            </a:bodyPr>
            <a:lstStyle/>
            <a:p>
              <a:pPr marL="0" lvl="0" indent="0" algn="l" rtl="0">
                <a:spcBef>
                  <a:spcPts val="0"/>
                </a:spcBef>
                <a:spcAft>
                  <a:spcPts val="0"/>
                </a:spcAft>
                <a:buNone/>
              </a:pPr>
              <a:r>
                <a:rPr lang="en" sz="600">
                  <a:solidFill>
                    <a:srgbClr val="999999"/>
                  </a:solidFill>
                  <a:latin typeface="Open Sans"/>
                  <a:ea typeface="Open Sans"/>
                  <a:cs typeface="Open Sans"/>
                  <a:sym typeface="Open Sans"/>
                </a:rPr>
                <a:t>search</a:t>
              </a:r>
              <a:endParaRPr sz="600">
                <a:solidFill>
                  <a:srgbClr val="999999"/>
                </a:solidFill>
                <a:latin typeface="Open Sans"/>
                <a:ea typeface="Open Sans"/>
                <a:cs typeface="Open Sans"/>
                <a:sym typeface="Open Sans"/>
              </a:endParaRPr>
            </a:p>
          </p:txBody>
        </p:sp>
        <p:sp>
          <p:nvSpPr>
            <p:cNvPr id="997" name="Google Shape;997;p85"/>
            <p:cNvSpPr/>
            <p:nvPr/>
          </p:nvSpPr>
          <p:spPr>
            <a:xfrm>
              <a:off x="6246883" y="515522"/>
              <a:ext cx="85200" cy="85200"/>
            </a:xfrm>
            <a:prstGeom prst="ellipse">
              <a:avLst/>
            </a:prstGeom>
            <a:solidFill>
              <a:srgbClr val="666666"/>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 sz="500" b="1">
                  <a:solidFill>
                    <a:srgbClr val="FFFFFF"/>
                  </a:solidFill>
                  <a:latin typeface="Open Sans"/>
                  <a:ea typeface="Open Sans"/>
                  <a:cs typeface="Open Sans"/>
                  <a:sym typeface="Open Sans"/>
                </a:rPr>
                <a:t>?</a:t>
              </a:r>
              <a:endParaRPr sz="500">
                <a:solidFill>
                  <a:srgbClr val="FFFFFF"/>
                </a:solidFill>
                <a:latin typeface="Open Sans"/>
                <a:ea typeface="Open Sans"/>
                <a:cs typeface="Open Sans"/>
                <a:sym typeface="Open Sans"/>
              </a:endParaRPr>
            </a:p>
          </p:txBody>
        </p:sp>
      </p:grpSp>
      <p:sp>
        <p:nvSpPr>
          <p:cNvPr id="998" name="Google Shape;998;p85"/>
          <p:cNvSpPr txBox="1"/>
          <p:nvPr/>
        </p:nvSpPr>
        <p:spPr>
          <a:xfrm>
            <a:off x="8700950" y="4749900"/>
            <a:ext cx="371100" cy="393600"/>
          </a:xfrm>
          <a:prstGeom prst="rect">
            <a:avLst/>
          </a:prstGeom>
          <a:solidFill>
            <a:srgbClr val="CC003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1000">
                <a:solidFill>
                  <a:srgbClr val="FFFFFF"/>
                </a:solidFill>
                <a:latin typeface="Roboto"/>
                <a:ea typeface="Roboto"/>
                <a:cs typeface="Roboto"/>
                <a:sym typeface="Roboto"/>
              </a:rPr>
              <a:t>11</a:t>
            </a:fld>
            <a:endParaRPr sz="1000" dirty="0">
              <a:solidFill>
                <a:srgbClr val="FFFFFF"/>
              </a:solidFill>
              <a:latin typeface="Roboto"/>
              <a:ea typeface="Roboto"/>
              <a:cs typeface="Roboto"/>
              <a:sym typeface="Roboto"/>
            </a:endParaRPr>
          </a:p>
        </p:txBody>
      </p:sp>
      <p:sp>
        <p:nvSpPr>
          <p:cNvPr id="999" name="Google Shape;999;p85"/>
          <p:cNvSpPr/>
          <p:nvPr/>
        </p:nvSpPr>
        <p:spPr>
          <a:xfrm>
            <a:off x="5286225" y="1011925"/>
            <a:ext cx="1250400" cy="2643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1000" name="Google Shape;1000;p85"/>
          <p:cNvCxnSpPr>
            <a:stCxn id="999" idx="3"/>
          </p:cNvCxnSpPr>
          <p:nvPr/>
        </p:nvCxnSpPr>
        <p:spPr>
          <a:xfrm>
            <a:off x="6536625" y="1144075"/>
            <a:ext cx="276900" cy="0"/>
          </a:xfrm>
          <a:prstGeom prst="straightConnector1">
            <a:avLst/>
          </a:prstGeom>
          <a:noFill/>
          <a:ln w="9525" cap="flat" cmpd="sng">
            <a:solidFill>
              <a:srgbClr val="FF0000"/>
            </a:solidFill>
            <a:prstDash val="solid"/>
            <a:round/>
            <a:headEnd type="none" w="med" len="med"/>
            <a:tailEnd type="triangle" w="med" len="med"/>
          </a:ln>
        </p:spPr>
      </p:cxnSp>
      <p:pic>
        <p:nvPicPr>
          <p:cNvPr id="1001" name="Google Shape;1001;p85"/>
          <p:cNvPicPr preferRelativeResize="0"/>
          <p:nvPr/>
        </p:nvPicPr>
        <p:blipFill rotWithShape="1">
          <a:blip r:embed="rId10">
            <a:alphaModFix/>
          </a:blip>
          <a:srcRect l="18706" t="4991" r="5495" b="3416"/>
          <a:stretch/>
        </p:blipFill>
        <p:spPr>
          <a:xfrm>
            <a:off x="6844700" y="948175"/>
            <a:ext cx="1516800" cy="2215825"/>
          </a:xfrm>
          <a:prstGeom prst="rect">
            <a:avLst/>
          </a:prstGeom>
          <a:noFill/>
          <a:ln w="28575" cap="flat" cmpd="sng">
            <a:solidFill>
              <a:srgbClr val="FF0000"/>
            </a:solidFill>
            <a:prstDash val="solid"/>
            <a:round/>
            <a:headEnd type="none" w="sm" len="sm"/>
            <a:tailEnd type="none" w="sm" len="sm"/>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78"/>
        <p:cNvGrpSpPr/>
        <p:nvPr/>
      </p:nvGrpSpPr>
      <p:grpSpPr>
        <a:xfrm>
          <a:off x="0" y="0"/>
          <a:ext cx="0" cy="0"/>
          <a:chOff x="0" y="0"/>
          <a:chExt cx="0" cy="0"/>
        </a:xfrm>
      </p:grpSpPr>
      <p:sp>
        <p:nvSpPr>
          <p:cNvPr id="1079" name="Google Shape;1079;p87"/>
          <p:cNvSpPr txBox="1"/>
          <p:nvPr/>
        </p:nvSpPr>
        <p:spPr>
          <a:xfrm>
            <a:off x="1276575" y="4030200"/>
            <a:ext cx="6591000" cy="338700"/>
          </a:xfrm>
          <a:prstGeom prst="rect">
            <a:avLst/>
          </a:prstGeom>
          <a:noFill/>
          <a:ln>
            <a:noFill/>
          </a:ln>
        </p:spPr>
        <p:txBody>
          <a:bodyPr spcFirstLastPara="1" wrap="square" lIns="91425" tIns="91425" rIns="91425" bIns="91425" anchor="t" anchorCtr="0">
            <a:spAutoFit/>
          </a:bodyPr>
          <a:lstStyle/>
          <a:p>
            <a:pPr marL="0" lvl="0" indent="0" algn="ctr" rtl="0">
              <a:lnSpc>
                <a:spcPct val="114000"/>
              </a:lnSpc>
              <a:spcBef>
                <a:spcPts val="0"/>
              </a:spcBef>
              <a:spcAft>
                <a:spcPts val="0"/>
              </a:spcAft>
              <a:buNone/>
            </a:pPr>
            <a:r>
              <a:rPr lang="en" sz="1000" b="1">
                <a:solidFill>
                  <a:srgbClr val="63B3DF"/>
                </a:solidFill>
                <a:latin typeface="Roboto"/>
                <a:ea typeface="Roboto"/>
                <a:cs typeface="Roboto"/>
                <a:sym typeface="Roboto"/>
              </a:rPr>
              <a:t>www.candex.com/help</a:t>
            </a:r>
            <a:r>
              <a:rPr lang="en" sz="1000" b="1">
                <a:solidFill>
                  <a:srgbClr val="B3C1D6"/>
                </a:solidFill>
                <a:latin typeface="Roboto"/>
                <a:ea typeface="Roboto"/>
                <a:cs typeface="Roboto"/>
                <a:sym typeface="Roboto"/>
              </a:rPr>
              <a:t>      </a:t>
            </a:r>
            <a:r>
              <a:rPr lang="en" sz="1000" b="1">
                <a:solidFill>
                  <a:srgbClr val="444B78"/>
                </a:solidFill>
                <a:latin typeface="Roboto"/>
                <a:ea typeface="Roboto"/>
                <a:cs typeface="Roboto"/>
                <a:sym typeface="Roboto"/>
              </a:rPr>
              <a:t>| </a:t>
            </a:r>
            <a:r>
              <a:rPr lang="en" sz="1000" b="1">
                <a:solidFill>
                  <a:srgbClr val="B3C1D6"/>
                </a:solidFill>
                <a:latin typeface="Roboto"/>
                <a:ea typeface="Roboto"/>
                <a:cs typeface="Roboto"/>
                <a:sym typeface="Roboto"/>
              </a:rPr>
              <a:t>     </a:t>
            </a:r>
            <a:r>
              <a:rPr lang="en" sz="1000" b="1">
                <a:solidFill>
                  <a:srgbClr val="63B3DF"/>
                </a:solidFill>
                <a:uFill>
                  <a:noFill/>
                </a:uFill>
                <a:latin typeface="Roboto"/>
                <a:ea typeface="Roboto"/>
                <a:cs typeface="Roboto"/>
                <a:sym typeface="Roboto"/>
                <a:hlinkClick r:id="rId3">
                  <a:extLst>
                    <a:ext uri="{A12FA001-AC4F-418D-AE19-62706E023703}">
                      <ahyp:hlinkClr xmlns:ahyp="http://schemas.microsoft.com/office/drawing/2018/hyperlinkcolor" val="tx"/>
                    </a:ext>
                  </a:extLst>
                </a:hlinkClick>
              </a:rPr>
              <a:t>support@candex.com</a:t>
            </a:r>
            <a:endParaRPr/>
          </a:p>
        </p:txBody>
      </p:sp>
      <p:sp>
        <p:nvSpPr>
          <p:cNvPr id="1080" name="Google Shape;1080;p87"/>
          <p:cNvSpPr txBox="1"/>
          <p:nvPr/>
        </p:nvSpPr>
        <p:spPr>
          <a:xfrm>
            <a:off x="505650" y="1814350"/>
            <a:ext cx="81327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000" b="1" dirty="0">
                <a:solidFill>
                  <a:schemeClr val="bg2">
                    <a:lumMod val="50000"/>
                  </a:schemeClr>
                </a:solidFill>
                <a:latin typeface="Roboto"/>
                <a:ea typeface="Roboto"/>
                <a:cs typeface="Roboto"/>
                <a:sym typeface="Roboto"/>
              </a:rPr>
              <a:t>Questions?</a:t>
            </a:r>
            <a:endParaRPr sz="3000" b="1" dirty="0">
              <a:solidFill>
                <a:schemeClr val="bg2">
                  <a:lumMod val="50000"/>
                </a:schemeClr>
              </a:solidFill>
              <a:latin typeface="Roboto"/>
              <a:ea typeface="Roboto"/>
              <a:cs typeface="Roboto"/>
              <a:sym typeface="Roboto"/>
            </a:endParaRPr>
          </a:p>
        </p:txBody>
      </p:sp>
      <p:sp>
        <p:nvSpPr>
          <p:cNvPr id="1081" name="Google Shape;1081;p87"/>
          <p:cNvSpPr txBox="1">
            <a:spLocks noGrp="1"/>
          </p:cNvSpPr>
          <p:nvPr>
            <p:ph type="sldNum" idx="12"/>
          </p:nvPr>
        </p:nvSpPr>
        <p:spPr>
          <a:xfrm>
            <a:off x="8700950" y="4749900"/>
            <a:ext cx="371100" cy="393600"/>
          </a:xfrm>
          <a:prstGeom prst="rect">
            <a:avLst/>
          </a:prstGeom>
          <a:solidFill>
            <a:srgbClr val="CC0033"/>
          </a:solidFill>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rgbClr val="FFFFFF"/>
                </a:solidFill>
              </a:rPr>
              <a:t>12</a:t>
            </a:fld>
            <a:endParaRPr>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grpSp>
        <p:nvGrpSpPr>
          <p:cNvPr id="426" name="Google Shape;426;p76"/>
          <p:cNvGrpSpPr/>
          <p:nvPr/>
        </p:nvGrpSpPr>
        <p:grpSpPr>
          <a:xfrm>
            <a:off x="2457785" y="219425"/>
            <a:ext cx="6609260" cy="4651600"/>
            <a:chOff x="2729325" y="0"/>
            <a:chExt cx="6228688" cy="4651600"/>
          </a:xfrm>
        </p:grpSpPr>
        <p:grpSp>
          <p:nvGrpSpPr>
            <p:cNvPr id="427" name="Google Shape;427;p76"/>
            <p:cNvGrpSpPr/>
            <p:nvPr/>
          </p:nvGrpSpPr>
          <p:grpSpPr>
            <a:xfrm>
              <a:off x="2729325" y="0"/>
              <a:ext cx="6228688" cy="4651600"/>
              <a:chOff x="2729325" y="63675"/>
              <a:chExt cx="6228688" cy="4651600"/>
            </a:xfrm>
          </p:grpSpPr>
          <p:sp>
            <p:nvSpPr>
              <p:cNvPr id="428" name="Google Shape;428;p76"/>
              <p:cNvSpPr/>
              <p:nvPr/>
            </p:nvSpPr>
            <p:spPr>
              <a:xfrm>
                <a:off x="2735113" y="63775"/>
                <a:ext cx="6222900" cy="4651500"/>
              </a:xfrm>
              <a:prstGeom prst="roundRect">
                <a:avLst>
                  <a:gd name="adj" fmla="val 833"/>
                </a:avLst>
              </a:prstGeom>
              <a:solidFill>
                <a:srgbClr val="FFFFFF"/>
              </a:solidFill>
              <a:ln w="9525" cap="flat" cmpd="sng">
                <a:solidFill>
                  <a:srgbClr val="B3C1D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76"/>
              <p:cNvSpPr/>
              <p:nvPr/>
            </p:nvSpPr>
            <p:spPr>
              <a:xfrm>
                <a:off x="2729325" y="63675"/>
                <a:ext cx="6222900" cy="224400"/>
              </a:xfrm>
              <a:prstGeom prst="round2SameRect">
                <a:avLst>
                  <a:gd name="adj1" fmla="val 14939"/>
                  <a:gd name="adj2" fmla="val 0"/>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76"/>
              <p:cNvSpPr/>
              <p:nvPr/>
            </p:nvSpPr>
            <p:spPr>
              <a:xfrm>
                <a:off x="2840675" y="141532"/>
                <a:ext cx="68700" cy="687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76"/>
              <p:cNvSpPr/>
              <p:nvPr/>
            </p:nvSpPr>
            <p:spPr>
              <a:xfrm>
                <a:off x="2933863" y="141532"/>
                <a:ext cx="68700" cy="687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76"/>
              <p:cNvSpPr/>
              <p:nvPr/>
            </p:nvSpPr>
            <p:spPr>
              <a:xfrm>
                <a:off x="3027052" y="141532"/>
                <a:ext cx="68700" cy="687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3" name="Google Shape;433;p76"/>
            <p:cNvSpPr/>
            <p:nvPr/>
          </p:nvSpPr>
          <p:spPr>
            <a:xfrm>
              <a:off x="3233025" y="47600"/>
              <a:ext cx="5626500" cy="125700"/>
            </a:xfrm>
            <a:prstGeom prst="roundRect">
              <a:avLst>
                <a:gd name="adj" fmla="val 50000"/>
              </a:avLst>
            </a:prstGeom>
            <a:solidFill>
              <a:srgbClr val="FFFFFF"/>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4" name="Google Shape;434;p76"/>
          <p:cNvSpPr txBox="1">
            <a:spLocks noGrp="1"/>
          </p:cNvSpPr>
          <p:nvPr>
            <p:ph type="sldNum" idx="12"/>
          </p:nvPr>
        </p:nvSpPr>
        <p:spPr>
          <a:xfrm>
            <a:off x="8700950" y="4749900"/>
            <a:ext cx="371100" cy="393600"/>
          </a:xfrm>
          <a:prstGeom prst="rect">
            <a:avLst/>
          </a:prstGeom>
          <a:solidFill>
            <a:srgbClr val="CC0033"/>
          </a:solidFill>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rgbClr val="FFFFFF"/>
                </a:solidFill>
              </a:rPr>
              <a:t>2</a:t>
            </a:fld>
            <a:endParaRPr>
              <a:solidFill>
                <a:srgbClr val="FFFFFF"/>
              </a:solidFill>
            </a:endParaRPr>
          </a:p>
        </p:txBody>
      </p:sp>
      <p:graphicFrame>
        <p:nvGraphicFramePr>
          <p:cNvPr id="435" name="Google Shape;435;p76"/>
          <p:cNvGraphicFramePr/>
          <p:nvPr>
            <p:extLst>
              <p:ext uri="{D42A27DB-BD31-4B8C-83A1-F6EECF244321}">
                <p14:modId xmlns:p14="http://schemas.microsoft.com/office/powerpoint/2010/main" val="2638443044"/>
              </p:ext>
            </p:extLst>
          </p:nvPr>
        </p:nvGraphicFramePr>
        <p:xfrm>
          <a:off x="284758" y="589806"/>
          <a:ext cx="2057169" cy="3535630"/>
        </p:xfrm>
        <a:graphic>
          <a:graphicData uri="http://schemas.openxmlformats.org/drawingml/2006/table">
            <a:tbl>
              <a:tblPr>
                <a:noFill/>
                <a:tableStyleId>{1BB8693C-4873-4DB6-AA27-5CCEE618B7E2}</a:tableStyleId>
              </a:tblPr>
              <a:tblGrid>
                <a:gridCol w="2057169">
                  <a:extLst>
                    <a:ext uri="{9D8B030D-6E8A-4147-A177-3AD203B41FA5}">
                      <a16:colId xmlns:a16="http://schemas.microsoft.com/office/drawing/2014/main" val="20000"/>
                    </a:ext>
                  </a:extLst>
                </a:gridCol>
              </a:tblGrid>
              <a:tr h="449275">
                <a:tc>
                  <a:txBody>
                    <a:bodyPr/>
                    <a:lstStyle/>
                    <a:p>
                      <a:pPr marL="0" lvl="0" indent="0" algn="l" rtl="0">
                        <a:spcBef>
                          <a:spcPts val="0"/>
                        </a:spcBef>
                        <a:spcAft>
                          <a:spcPts val="0"/>
                        </a:spcAft>
                        <a:buNone/>
                      </a:pPr>
                      <a:r>
                        <a:rPr lang="en" sz="2600" dirty="0">
                          <a:solidFill>
                            <a:srgbClr val="CC0033"/>
                          </a:solidFill>
                          <a:latin typeface="Roboto"/>
                          <a:ea typeface="Roboto"/>
                          <a:cs typeface="Roboto"/>
                          <a:sym typeface="Roboto"/>
                        </a:rPr>
                        <a:t>User</a:t>
                      </a:r>
                      <a:endParaRPr sz="2600" dirty="0">
                        <a:solidFill>
                          <a:srgbClr val="CC0033"/>
                        </a:solidFill>
                        <a:latin typeface="Roboto"/>
                        <a:ea typeface="Roboto"/>
                        <a:cs typeface="Roboto"/>
                        <a:sym typeface="Roboto"/>
                      </a:endParaRPr>
                    </a:p>
                    <a:p>
                      <a:pPr marL="0" lvl="0" indent="0" algn="l" rtl="0">
                        <a:spcBef>
                          <a:spcPts val="0"/>
                        </a:spcBef>
                        <a:spcAft>
                          <a:spcPts val="0"/>
                        </a:spcAft>
                        <a:buNone/>
                      </a:pPr>
                      <a:r>
                        <a:rPr lang="en" sz="2600" dirty="0">
                          <a:solidFill>
                            <a:srgbClr val="CC0033"/>
                          </a:solidFill>
                          <a:latin typeface="Roboto"/>
                          <a:ea typeface="Roboto"/>
                          <a:cs typeface="Roboto"/>
                          <a:sym typeface="Roboto"/>
                        </a:rPr>
                        <a:t>Registration</a:t>
                      </a:r>
                      <a:endParaRPr sz="2600" dirty="0">
                        <a:solidFill>
                          <a:srgbClr val="CC0033"/>
                        </a:solidFill>
                        <a:latin typeface="Roboto"/>
                        <a:ea typeface="Roboto"/>
                        <a:cs typeface="Roboto"/>
                        <a:sym typeface="Roboto"/>
                      </a:endParaRPr>
                    </a:p>
                  </a:txBody>
                  <a:tcPr marL="0" marR="0" marT="91425" marB="91425">
                    <a:lnL w="19050" cap="flat" cmpd="sng">
                      <a:noFill/>
                      <a:prstDash val="solid"/>
                      <a:round/>
                      <a:headEnd type="none" w="sm" len="sm"/>
                      <a:tailEnd type="none" w="sm" len="sm"/>
                    </a:lnL>
                    <a:lnR w="19050" cap="flat" cmpd="sng">
                      <a:noFill/>
                      <a:prstDash val="solid"/>
                      <a:round/>
                      <a:headEnd type="none" w="sm" len="sm"/>
                      <a:tailEnd type="none" w="sm" len="sm"/>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49275">
                <a:tc>
                  <a:txBody>
                    <a:bodyPr/>
                    <a:lstStyle/>
                    <a:p>
                      <a:pPr marL="171450" marR="0" lvl="0" indent="-120650" algn="l" rtl="0">
                        <a:lnSpc>
                          <a:spcPct val="100000"/>
                        </a:lnSpc>
                        <a:spcBef>
                          <a:spcPts val="0"/>
                        </a:spcBef>
                        <a:spcAft>
                          <a:spcPts val="0"/>
                        </a:spcAft>
                        <a:buClrTx/>
                        <a:buSzPts val="1000"/>
                        <a:buFont typeface="Roboto"/>
                        <a:buChar char="⇢"/>
                      </a:pPr>
                      <a:r>
                        <a:rPr lang="en-US" sz="1000" dirty="0">
                          <a:solidFill>
                            <a:schemeClr val="accent4">
                              <a:lumMod val="10000"/>
                            </a:schemeClr>
                          </a:solidFill>
                          <a:latin typeface="Roboto"/>
                          <a:ea typeface="Roboto"/>
                          <a:cs typeface="Roboto"/>
                          <a:sym typeface="Roboto"/>
                        </a:rPr>
                        <a:t>As a requisitioner, you get a 'Welcome to </a:t>
                      </a:r>
                      <a:r>
                        <a:rPr lang="en-US" sz="1000" dirty="0" err="1">
                          <a:solidFill>
                            <a:schemeClr val="accent4">
                              <a:lumMod val="10000"/>
                            </a:schemeClr>
                          </a:solidFill>
                          <a:latin typeface="Roboto"/>
                          <a:ea typeface="Roboto"/>
                          <a:cs typeface="Roboto"/>
                          <a:sym typeface="Roboto"/>
                        </a:rPr>
                        <a:t>Candex</a:t>
                      </a:r>
                      <a:r>
                        <a:rPr lang="en-US" sz="1000" dirty="0">
                          <a:solidFill>
                            <a:schemeClr val="accent4">
                              <a:lumMod val="10000"/>
                            </a:schemeClr>
                          </a:solidFill>
                          <a:latin typeface="Roboto"/>
                          <a:ea typeface="Roboto"/>
                          <a:cs typeface="Roboto"/>
                          <a:sym typeface="Roboto"/>
                        </a:rPr>
                        <a:t>' email once you complete your first PO</a:t>
                      </a:r>
                    </a:p>
                    <a:p>
                      <a:pPr marL="171450" marR="0" lvl="0" indent="-120650" algn="l" rtl="0">
                        <a:lnSpc>
                          <a:spcPct val="100000"/>
                        </a:lnSpc>
                        <a:spcBef>
                          <a:spcPts val="0"/>
                        </a:spcBef>
                        <a:spcAft>
                          <a:spcPts val="0"/>
                        </a:spcAft>
                        <a:buClrTx/>
                        <a:buSzPts val="1000"/>
                        <a:buFont typeface="Roboto"/>
                        <a:buChar char="⇢"/>
                      </a:pPr>
                      <a:endParaRPr lang="en-US" sz="1000" dirty="0">
                        <a:solidFill>
                          <a:schemeClr val="accent4">
                            <a:lumMod val="10000"/>
                          </a:schemeClr>
                        </a:solidFill>
                        <a:latin typeface="Roboto"/>
                        <a:ea typeface="Roboto"/>
                        <a:cs typeface="Roboto"/>
                        <a:sym typeface="Roboto"/>
                      </a:endParaRPr>
                    </a:p>
                    <a:p>
                      <a:pPr marL="171450" marR="0" lvl="0" indent="-120650" algn="l" rtl="0">
                        <a:lnSpc>
                          <a:spcPct val="100000"/>
                        </a:lnSpc>
                        <a:spcBef>
                          <a:spcPts val="0"/>
                        </a:spcBef>
                        <a:spcAft>
                          <a:spcPts val="0"/>
                        </a:spcAft>
                        <a:buClrTx/>
                        <a:buSzPts val="1000"/>
                        <a:buFont typeface="Roboto"/>
                        <a:buChar char="⇢"/>
                      </a:pPr>
                      <a:r>
                        <a:rPr lang="en-US" sz="1000" dirty="0">
                          <a:solidFill>
                            <a:schemeClr val="accent4">
                              <a:lumMod val="10000"/>
                            </a:schemeClr>
                          </a:solidFill>
                          <a:latin typeface="Roboto"/>
                          <a:ea typeface="Roboto"/>
                          <a:cs typeface="Roboto"/>
                          <a:sym typeface="Roboto"/>
                        </a:rPr>
                        <a:t>Registration is not necessary, but allows you to view the status of your requisitions, download a report of all your orders, or update the frequency of your notifications</a:t>
                      </a:r>
                    </a:p>
                    <a:p>
                      <a:pPr marL="171450" marR="0" lvl="0" indent="-120650" algn="l" rtl="0">
                        <a:lnSpc>
                          <a:spcPct val="100000"/>
                        </a:lnSpc>
                        <a:spcBef>
                          <a:spcPts val="0"/>
                        </a:spcBef>
                        <a:spcAft>
                          <a:spcPts val="0"/>
                        </a:spcAft>
                        <a:buClrTx/>
                        <a:buSzPts val="1000"/>
                        <a:buFont typeface="Roboto"/>
                        <a:buChar char="⇢"/>
                      </a:pPr>
                      <a:endParaRPr lang="en-US" sz="1000" dirty="0">
                        <a:solidFill>
                          <a:schemeClr val="accent4">
                            <a:lumMod val="10000"/>
                          </a:schemeClr>
                        </a:solidFill>
                        <a:latin typeface="Roboto"/>
                        <a:ea typeface="Roboto"/>
                        <a:cs typeface="Roboto"/>
                        <a:sym typeface="Roboto"/>
                      </a:endParaRPr>
                    </a:p>
                    <a:p>
                      <a:pPr marL="171450" marR="0" lvl="0" indent="-120650" algn="l" rtl="0">
                        <a:lnSpc>
                          <a:spcPct val="100000"/>
                        </a:lnSpc>
                        <a:spcBef>
                          <a:spcPts val="0"/>
                        </a:spcBef>
                        <a:spcAft>
                          <a:spcPts val="0"/>
                        </a:spcAft>
                        <a:buClrTx/>
                        <a:buSzPts val="1000"/>
                        <a:buFont typeface="Roboto"/>
                        <a:buChar char="⇢"/>
                      </a:pPr>
                      <a:r>
                        <a:rPr lang="en" sz="1000" b="1" i="1" dirty="0">
                          <a:solidFill>
                            <a:schemeClr val="accent4">
                              <a:lumMod val="10000"/>
                            </a:schemeClr>
                          </a:solidFill>
                          <a:latin typeface="Roboto"/>
                          <a:ea typeface="Roboto"/>
                          <a:cs typeface="Roboto"/>
                          <a:sym typeface="Roboto"/>
                        </a:rPr>
                        <a:t>You </a:t>
                      </a:r>
                      <a:r>
                        <a:rPr lang="en-US" sz="1000" b="1" i="1" dirty="0">
                          <a:solidFill>
                            <a:schemeClr val="accent4">
                              <a:lumMod val="10000"/>
                            </a:schemeClr>
                          </a:solidFill>
                          <a:latin typeface="Roboto"/>
                          <a:ea typeface="Roboto"/>
                          <a:cs typeface="Roboto"/>
                          <a:sym typeface="Roboto"/>
                        </a:rPr>
                        <a:t>will still receive updates of the status of your orders via email regardless of registration</a:t>
                      </a:r>
                      <a:endParaRPr lang="en" sz="1000" b="1" i="1" dirty="0">
                        <a:solidFill>
                          <a:schemeClr val="accent4">
                            <a:lumMod val="10000"/>
                          </a:schemeClr>
                        </a:solidFill>
                        <a:latin typeface="Roboto"/>
                        <a:ea typeface="Roboto"/>
                        <a:cs typeface="Roboto"/>
                        <a:sym typeface="Roboto"/>
                      </a:endParaRPr>
                    </a:p>
                    <a:p>
                      <a:pPr marL="50800" marR="0" lvl="0" indent="0" algn="l" rtl="0">
                        <a:lnSpc>
                          <a:spcPct val="100000"/>
                        </a:lnSpc>
                        <a:spcBef>
                          <a:spcPts val="0"/>
                        </a:spcBef>
                        <a:spcAft>
                          <a:spcPts val="0"/>
                        </a:spcAft>
                        <a:buClrTx/>
                        <a:buSzPts val="1000"/>
                        <a:buFont typeface="Roboto"/>
                        <a:buNone/>
                      </a:pPr>
                      <a:endParaRPr lang="en" sz="1000" dirty="0">
                        <a:solidFill>
                          <a:schemeClr val="accent4">
                            <a:lumMod val="10000"/>
                          </a:schemeClr>
                        </a:solidFill>
                        <a:latin typeface="Roboto"/>
                        <a:ea typeface="Roboto"/>
                        <a:cs typeface="Roboto"/>
                        <a:sym typeface="Roboto"/>
                      </a:endParaRPr>
                    </a:p>
                  </a:txBody>
                  <a:tcPr marL="0" marR="0" marT="182875" marB="91425">
                    <a:lnL w="19050" cap="flat" cmpd="sng">
                      <a:solidFill>
                        <a:srgbClr val="9E9E9E">
                          <a:alpha val="0"/>
                        </a:srgbClr>
                      </a:solidFill>
                      <a:prstDash val="solid"/>
                      <a:round/>
                      <a:headEnd type="none" w="sm" len="sm"/>
                      <a:tailEnd type="none" w="sm" len="sm"/>
                    </a:lnL>
                    <a:lnR w="19050" cap="flat" cmpd="sng">
                      <a:solidFill>
                        <a:srgbClr val="9E9E9E">
                          <a:alpha val="0"/>
                        </a:srgbClr>
                      </a:solidFill>
                      <a:prstDash val="solid"/>
                      <a:round/>
                      <a:headEnd type="none" w="sm" len="sm"/>
                      <a:tailEnd type="none" w="sm" len="sm"/>
                    </a:lnR>
                    <a:lnT w="12700" cap="flat" cmpd="sng" algn="ctr">
                      <a:solidFill>
                        <a:schemeClr val="bg1">
                          <a:lumMod val="50000"/>
                        </a:schemeClr>
                      </a:solidFill>
                      <a:prstDash val="solid"/>
                      <a:round/>
                      <a:headEnd type="none" w="med" len="med"/>
                      <a:tailEnd type="none" w="med" len="med"/>
                    </a:lnT>
                    <a:lnB w="19050" cap="flat" cmpd="sng">
                      <a:solidFill>
                        <a:srgbClr val="63B3DF">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436" name="Google Shape;436;p76"/>
          <p:cNvSpPr/>
          <p:nvPr/>
        </p:nvSpPr>
        <p:spPr>
          <a:xfrm>
            <a:off x="4593747" y="1801065"/>
            <a:ext cx="2536200" cy="132600"/>
          </a:xfrm>
          <a:prstGeom prst="roundRect">
            <a:avLst>
              <a:gd name="adj" fmla="val 17395"/>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550"/>
              <a:buFont typeface="Arial"/>
              <a:buNone/>
            </a:pPr>
            <a:endParaRPr sz="550" b="0" i="0" u="none" strike="noStrike" cap="none">
              <a:solidFill>
                <a:srgbClr val="B7B7B7"/>
              </a:solidFill>
              <a:latin typeface="Open Sans"/>
              <a:ea typeface="Open Sans"/>
              <a:cs typeface="Open Sans"/>
              <a:sym typeface="Open Sans"/>
            </a:endParaRPr>
          </a:p>
        </p:txBody>
      </p:sp>
      <p:sp>
        <p:nvSpPr>
          <p:cNvPr id="437" name="Google Shape;437;p76"/>
          <p:cNvSpPr/>
          <p:nvPr/>
        </p:nvSpPr>
        <p:spPr>
          <a:xfrm>
            <a:off x="4593740" y="1942540"/>
            <a:ext cx="2536200" cy="132600"/>
          </a:xfrm>
          <a:prstGeom prst="roundRect">
            <a:avLst>
              <a:gd name="adj" fmla="val 17395"/>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550"/>
              <a:buFont typeface="Arial"/>
              <a:buNone/>
            </a:pPr>
            <a:endParaRPr sz="550" b="0" i="0" u="none" strike="noStrike" cap="none">
              <a:solidFill>
                <a:srgbClr val="B7B7B7"/>
              </a:solidFill>
              <a:latin typeface="Open Sans"/>
              <a:ea typeface="Open Sans"/>
              <a:cs typeface="Open Sans"/>
              <a:sym typeface="Open Sans"/>
            </a:endParaRPr>
          </a:p>
        </p:txBody>
      </p:sp>
      <p:sp>
        <p:nvSpPr>
          <p:cNvPr id="438" name="Google Shape;438;p76"/>
          <p:cNvSpPr/>
          <p:nvPr/>
        </p:nvSpPr>
        <p:spPr>
          <a:xfrm>
            <a:off x="4593747" y="1801065"/>
            <a:ext cx="2536200" cy="132600"/>
          </a:xfrm>
          <a:prstGeom prst="roundRect">
            <a:avLst>
              <a:gd name="adj" fmla="val 17395"/>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550"/>
              <a:buFont typeface="Arial"/>
              <a:buNone/>
            </a:pPr>
            <a:endParaRPr sz="550" b="0" i="0" u="none" strike="noStrike" cap="none">
              <a:solidFill>
                <a:srgbClr val="B7B7B7"/>
              </a:solidFill>
              <a:latin typeface="Open Sans"/>
              <a:ea typeface="Open Sans"/>
              <a:cs typeface="Open Sans"/>
              <a:sym typeface="Open Sans"/>
            </a:endParaRPr>
          </a:p>
        </p:txBody>
      </p:sp>
      <p:sp>
        <p:nvSpPr>
          <p:cNvPr id="439" name="Google Shape;439;p76"/>
          <p:cNvSpPr/>
          <p:nvPr/>
        </p:nvSpPr>
        <p:spPr>
          <a:xfrm>
            <a:off x="4593740" y="1942540"/>
            <a:ext cx="2536200" cy="132600"/>
          </a:xfrm>
          <a:prstGeom prst="roundRect">
            <a:avLst>
              <a:gd name="adj" fmla="val 17395"/>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550"/>
              <a:buFont typeface="Arial"/>
              <a:buNone/>
            </a:pPr>
            <a:endParaRPr sz="550" b="0" i="0" u="none" strike="noStrike" cap="none">
              <a:solidFill>
                <a:srgbClr val="B7B7B7"/>
              </a:solidFill>
              <a:latin typeface="Open Sans"/>
              <a:ea typeface="Open Sans"/>
              <a:cs typeface="Open Sans"/>
              <a:sym typeface="Open Sans"/>
            </a:endParaRPr>
          </a:p>
        </p:txBody>
      </p:sp>
      <p:sp>
        <p:nvSpPr>
          <p:cNvPr id="440" name="Google Shape;440;p76"/>
          <p:cNvSpPr/>
          <p:nvPr/>
        </p:nvSpPr>
        <p:spPr>
          <a:xfrm>
            <a:off x="5575250" y="554200"/>
            <a:ext cx="2255100" cy="132600"/>
          </a:xfrm>
          <a:prstGeom prst="roundRect">
            <a:avLst>
              <a:gd name="adj" fmla="val 17395"/>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700">
                <a:solidFill>
                  <a:srgbClr val="141B4D"/>
                </a:solidFill>
                <a:latin typeface="Open Sans"/>
                <a:ea typeface="Open Sans"/>
                <a:cs typeface="Open Sans"/>
                <a:sym typeface="Open Sans"/>
              </a:rPr>
              <a:t>How it Works       For Enterprise       Pricing       About</a:t>
            </a:r>
            <a:endParaRPr sz="700">
              <a:solidFill>
                <a:srgbClr val="141B4D"/>
              </a:solidFill>
            </a:endParaRPr>
          </a:p>
        </p:txBody>
      </p:sp>
      <p:sp>
        <p:nvSpPr>
          <p:cNvPr id="441" name="Google Shape;441;p76"/>
          <p:cNvSpPr/>
          <p:nvPr/>
        </p:nvSpPr>
        <p:spPr>
          <a:xfrm>
            <a:off x="7971281" y="554200"/>
            <a:ext cx="450000" cy="132600"/>
          </a:xfrm>
          <a:prstGeom prst="roundRect">
            <a:avLst>
              <a:gd name="adj" fmla="val 50000"/>
            </a:avLst>
          </a:prstGeom>
          <a:solidFill>
            <a:srgbClr val="FFFFFF"/>
          </a:solidFill>
          <a:ln w="9525" cap="flat" cmpd="sng">
            <a:solidFill>
              <a:srgbClr val="141B4D"/>
            </a:solidFill>
            <a:prstDash val="solid"/>
            <a:round/>
            <a:headEnd type="none" w="sm" len="sm"/>
            <a:tailEnd type="none" w="sm" len="sm"/>
          </a:ln>
        </p:spPr>
        <p:txBody>
          <a:bodyPr spcFirstLastPara="1" wrap="square" lIns="63700" tIns="63700" rIns="63700" bIns="63700" anchor="ctr" anchorCtr="0">
            <a:noAutofit/>
          </a:bodyPr>
          <a:lstStyle/>
          <a:p>
            <a:pPr marL="0" lvl="0" indent="0" algn="ctr" rtl="0">
              <a:spcBef>
                <a:spcPts val="0"/>
              </a:spcBef>
              <a:spcAft>
                <a:spcPts val="0"/>
              </a:spcAft>
              <a:buNone/>
            </a:pPr>
            <a:r>
              <a:rPr lang="en" sz="600" b="1">
                <a:solidFill>
                  <a:srgbClr val="141B4D"/>
                </a:solidFill>
                <a:latin typeface="Open Sans"/>
                <a:ea typeface="Open Sans"/>
                <a:cs typeface="Open Sans"/>
                <a:sym typeface="Open Sans"/>
              </a:rPr>
              <a:t>Sign In</a:t>
            </a:r>
            <a:endParaRPr sz="600">
              <a:solidFill>
                <a:srgbClr val="141B4D"/>
              </a:solidFill>
              <a:latin typeface="Open Sans"/>
              <a:ea typeface="Open Sans"/>
              <a:cs typeface="Open Sans"/>
              <a:sym typeface="Open Sans"/>
            </a:endParaRPr>
          </a:p>
        </p:txBody>
      </p:sp>
      <p:pic>
        <p:nvPicPr>
          <p:cNvPr id="442" name="Google Shape;442;p76"/>
          <p:cNvPicPr preferRelativeResize="0"/>
          <p:nvPr/>
        </p:nvPicPr>
        <p:blipFill>
          <a:blip r:embed="rId3">
            <a:alphaModFix/>
          </a:blip>
          <a:stretch>
            <a:fillRect/>
          </a:stretch>
        </p:blipFill>
        <p:spPr>
          <a:xfrm>
            <a:off x="3103527" y="578449"/>
            <a:ext cx="640200" cy="112462"/>
          </a:xfrm>
          <a:prstGeom prst="rect">
            <a:avLst/>
          </a:prstGeom>
          <a:noFill/>
          <a:ln>
            <a:noFill/>
          </a:ln>
        </p:spPr>
      </p:pic>
      <p:sp>
        <p:nvSpPr>
          <p:cNvPr id="443" name="Google Shape;443;p76"/>
          <p:cNvSpPr/>
          <p:nvPr/>
        </p:nvSpPr>
        <p:spPr>
          <a:xfrm>
            <a:off x="2457775" y="443350"/>
            <a:ext cx="6609300" cy="306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76"/>
          <p:cNvSpPr/>
          <p:nvPr/>
        </p:nvSpPr>
        <p:spPr>
          <a:xfrm>
            <a:off x="5317150" y="3772726"/>
            <a:ext cx="881400" cy="225600"/>
          </a:xfrm>
          <a:prstGeom prst="roundRect">
            <a:avLst>
              <a:gd name="adj" fmla="val 50000"/>
            </a:avLst>
          </a:prstGeom>
          <a:solidFill>
            <a:srgbClr val="66B2E1"/>
          </a:solidFill>
          <a:ln>
            <a:noFill/>
          </a:ln>
        </p:spPr>
        <p:txBody>
          <a:bodyPr spcFirstLastPara="1" wrap="square" lIns="63700" tIns="63700" rIns="63700" bIns="63700" anchor="ctr" anchorCtr="0">
            <a:noAutofit/>
          </a:bodyPr>
          <a:lstStyle/>
          <a:p>
            <a:pPr marL="0" lvl="0" indent="0" algn="ctr" rtl="0">
              <a:spcBef>
                <a:spcPts val="0"/>
              </a:spcBef>
              <a:spcAft>
                <a:spcPts val="0"/>
              </a:spcAft>
              <a:buNone/>
            </a:pPr>
            <a:r>
              <a:rPr lang="en" sz="700" b="1">
                <a:solidFill>
                  <a:srgbClr val="FFFFFF"/>
                </a:solidFill>
                <a:latin typeface="Open Sans"/>
                <a:ea typeface="Open Sans"/>
                <a:cs typeface="Open Sans"/>
                <a:sym typeface="Open Sans"/>
              </a:rPr>
              <a:t>Register Now</a:t>
            </a:r>
            <a:endParaRPr sz="700" b="1">
              <a:solidFill>
                <a:srgbClr val="FFFFFF"/>
              </a:solidFill>
              <a:latin typeface="Open Sans"/>
              <a:ea typeface="Open Sans"/>
              <a:cs typeface="Open Sans"/>
              <a:sym typeface="Open Sans"/>
            </a:endParaRPr>
          </a:p>
        </p:txBody>
      </p:sp>
      <p:sp>
        <p:nvSpPr>
          <p:cNvPr id="445" name="Google Shape;445;p76"/>
          <p:cNvSpPr/>
          <p:nvPr/>
        </p:nvSpPr>
        <p:spPr>
          <a:xfrm>
            <a:off x="5823823" y="2228507"/>
            <a:ext cx="1328400" cy="170100"/>
          </a:xfrm>
          <a:prstGeom prst="roundRect">
            <a:avLst>
              <a:gd name="adj" fmla="val 17395"/>
            </a:avLst>
          </a:prstGeom>
          <a:solidFill>
            <a:srgbClr val="FFFFFF"/>
          </a:solidFill>
          <a:ln w="9525" cap="flat" cmpd="sng">
            <a:solidFill>
              <a:srgbClr val="D9D9D9"/>
            </a:solidFill>
            <a:prstDash val="solid"/>
            <a:round/>
            <a:headEnd type="none" w="sm" len="sm"/>
            <a:tailEnd type="none" w="sm" len="sm"/>
          </a:ln>
        </p:spPr>
        <p:txBody>
          <a:bodyPr spcFirstLastPara="1" wrap="square" lIns="45700" tIns="91425" rIns="45700" bIns="91425" anchor="ctr" anchorCtr="0">
            <a:noAutofit/>
          </a:bodyPr>
          <a:lstStyle/>
          <a:p>
            <a:pPr marL="0" marR="0" lvl="0" indent="0" algn="l" rtl="0">
              <a:lnSpc>
                <a:spcPct val="100000"/>
              </a:lnSpc>
              <a:spcBef>
                <a:spcPts val="0"/>
              </a:spcBef>
              <a:spcAft>
                <a:spcPts val="0"/>
              </a:spcAft>
              <a:buNone/>
            </a:pPr>
            <a:endParaRPr sz="550">
              <a:solidFill>
                <a:srgbClr val="434343"/>
              </a:solidFill>
              <a:latin typeface="Open Sans"/>
              <a:ea typeface="Open Sans"/>
              <a:cs typeface="Open Sans"/>
              <a:sym typeface="Open Sans"/>
            </a:endParaRPr>
          </a:p>
        </p:txBody>
      </p:sp>
      <p:sp>
        <p:nvSpPr>
          <p:cNvPr id="446" name="Google Shape;446;p76"/>
          <p:cNvSpPr/>
          <p:nvPr/>
        </p:nvSpPr>
        <p:spPr>
          <a:xfrm>
            <a:off x="4373424" y="1851352"/>
            <a:ext cx="640200" cy="170100"/>
          </a:xfrm>
          <a:prstGeom prst="roundRect">
            <a:avLst>
              <a:gd name="adj" fmla="val 17395"/>
            </a:avLst>
          </a:prstGeom>
          <a:solidFill>
            <a:srgbClr val="FFFFFF"/>
          </a:solidFill>
          <a:ln w="9525" cap="flat" cmpd="sng">
            <a:solidFill>
              <a:srgbClr val="D9D9D9"/>
            </a:solidFill>
            <a:prstDash val="solid"/>
            <a:round/>
            <a:headEnd type="none" w="sm" len="sm"/>
            <a:tailEnd type="none" w="sm" len="sm"/>
          </a:ln>
        </p:spPr>
        <p:txBody>
          <a:bodyPr spcFirstLastPara="1" wrap="square" lIns="45700" tIns="91425" rIns="45700" bIns="91425" anchor="ctr" anchorCtr="0">
            <a:noAutofit/>
          </a:bodyPr>
          <a:lstStyle/>
          <a:p>
            <a:pPr marL="0" lvl="0" indent="0" algn="l" rtl="0">
              <a:spcBef>
                <a:spcPts val="0"/>
              </a:spcBef>
              <a:spcAft>
                <a:spcPts val="0"/>
              </a:spcAft>
              <a:buNone/>
            </a:pPr>
            <a:endParaRPr sz="550">
              <a:solidFill>
                <a:srgbClr val="434343"/>
              </a:solidFill>
              <a:latin typeface="Open Sans"/>
              <a:ea typeface="Open Sans"/>
              <a:cs typeface="Open Sans"/>
              <a:sym typeface="Open Sans"/>
            </a:endParaRPr>
          </a:p>
        </p:txBody>
      </p:sp>
      <p:sp>
        <p:nvSpPr>
          <p:cNvPr id="447" name="Google Shape;447;p76"/>
          <p:cNvSpPr/>
          <p:nvPr/>
        </p:nvSpPr>
        <p:spPr>
          <a:xfrm>
            <a:off x="5823823" y="1845279"/>
            <a:ext cx="1328400" cy="170100"/>
          </a:xfrm>
          <a:prstGeom prst="roundRect">
            <a:avLst>
              <a:gd name="adj" fmla="val 17395"/>
            </a:avLst>
          </a:prstGeom>
          <a:solidFill>
            <a:srgbClr val="F3F3F3"/>
          </a:solidFill>
          <a:ln w="9525" cap="flat" cmpd="sng">
            <a:solidFill>
              <a:srgbClr val="D9D9D9"/>
            </a:solidFill>
            <a:prstDash val="solid"/>
            <a:round/>
            <a:headEnd type="none" w="sm" len="sm"/>
            <a:tailEnd type="none" w="sm" len="sm"/>
          </a:ln>
        </p:spPr>
        <p:txBody>
          <a:bodyPr spcFirstLastPara="1" wrap="square" lIns="45700" tIns="91425" rIns="45700" bIns="91425" anchor="ctr" anchorCtr="0">
            <a:noAutofit/>
          </a:bodyPr>
          <a:lstStyle/>
          <a:p>
            <a:pPr marL="0" marR="0" lvl="0" indent="0" algn="l" rtl="0">
              <a:lnSpc>
                <a:spcPct val="100000"/>
              </a:lnSpc>
              <a:spcBef>
                <a:spcPts val="0"/>
              </a:spcBef>
              <a:spcAft>
                <a:spcPts val="0"/>
              </a:spcAft>
              <a:buNone/>
            </a:pPr>
            <a:r>
              <a:rPr lang="en" sz="550">
                <a:solidFill>
                  <a:srgbClr val="434343"/>
                </a:solidFill>
                <a:latin typeface="Open Sans"/>
                <a:ea typeface="Open Sans"/>
                <a:cs typeface="Open Sans"/>
                <a:sym typeface="Open Sans"/>
              </a:rPr>
              <a:t>Rutgers University</a:t>
            </a:r>
            <a:endParaRPr sz="550">
              <a:solidFill>
                <a:srgbClr val="434343"/>
              </a:solidFill>
              <a:latin typeface="Open Sans"/>
              <a:ea typeface="Open Sans"/>
              <a:cs typeface="Open Sans"/>
              <a:sym typeface="Open Sans"/>
            </a:endParaRPr>
          </a:p>
        </p:txBody>
      </p:sp>
      <p:sp>
        <p:nvSpPr>
          <p:cNvPr id="448" name="Google Shape;448;p76"/>
          <p:cNvSpPr/>
          <p:nvPr/>
        </p:nvSpPr>
        <p:spPr>
          <a:xfrm>
            <a:off x="5823823" y="2091907"/>
            <a:ext cx="1328400" cy="132600"/>
          </a:xfrm>
          <a:prstGeom prst="roundRect">
            <a:avLst>
              <a:gd name="adj" fmla="val 17395"/>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550">
                <a:solidFill>
                  <a:srgbClr val="434343"/>
                </a:solidFill>
                <a:latin typeface="Open Sans"/>
                <a:ea typeface="Open Sans"/>
                <a:cs typeface="Open Sans"/>
                <a:sym typeface="Open Sans"/>
              </a:rPr>
              <a:t>Job Title</a:t>
            </a:r>
            <a:endParaRPr sz="550">
              <a:solidFill>
                <a:srgbClr val="B7B7B7"/>
              </a:solidFill>
            </a:endParaRPr>
          </a:p>
        </p:txBody>
      </p:sp>
      <p:sp>
        <p:nvSpPr>
          <p:cNvPr id="449" name="Google Shape;449;p76"/>
          <p:cNvSpPr/>
          <p:nvPr/>
        </p:nvSpPr>
        <p:spPr>
          <a:xfrm>
            <a:off x="4373424" y="1718752"/>
            <a:ext cx="640200" cy="132600"/>
          </a:xfrm>
          <a:prstGeom prst="roundRect">
            <a:avLst>
              <a:gd name="adj" fmla="val 17395"/>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550">
                <a:solidFill>
                  <a:srgbClr val="434343"/>
                </a:solidFill>
                <a:latin typeface="Open Sans"/>
                <a:ea typeface="Open Sans"/>
                <a:cs typeface="Open Sans"/>
                <a:sym typeface="Open Sans"/>
              </a:rPr>
              <a:t>First Name </a:t>
            </a:r>
            <a:endParaRPr sz="550">
              <a:solidFill>
                <a:srgbClr val="B7B7B7"/>
              </a:solidFill>
            </a:endParaRPr>
          </a:p>
        </p:txBody>
      </p:sp>
      <p:sp>
        <p:nvSpPr>
          <p:cNvPr id="450" name="Google Shape;450;p76"/>
          <p:cNvSpPr/>
          <p:nvPr/>
        </p:nvSpPr>
        <p:spPr>
          <a:xfrm>
            <a:off x="5823823" y="1712679"/>
            <a:ext cx="1328400" cy="132600"/>
          </a:xfrm>
          <a:prstGeom prst="roundRect">
            <a:avLst>
              <a:gd name="adj" fmla="val 17395"/>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550">
                <a:solidFill>
                  <a:srgbClr val="434343"/>
                </a:solidFill>
                <a:latin typeface="Open Sans"/>
                <a:ea typeface="Open Sans"/>
                <a:cs typeface="Open Sans"/>
                <a:sym typeface="Open Sans"/>
              </a:rPr>
              <a:t>Company</a:t>
            </a:r>
            <a:endParaRPr sz="550">
              <a:solidFill>
                <a:srgbClr val="B7B7B7"/>
              </a:solidFill>
            </a:endParaRPr>
          </a:p>
        </p:txBody>
      </p:sp>
      <p:grpSp>
        <p:nvGrpSpPr>
          <p:cNvPr id="451" name="Google Shape;451;p76"/>
          <p:cNvGrpSpPr/>
          <p:nvPr/>
        </p:nvGrpSpPr>
        <p:grpSpPr>
          <a:xfrm>
            <a:off x="4373423" y="2088052"/>
            <a:ext cx="1328400" cy="302764"/>
            <a:chOff x="5735723" y="2523550"/>
            <a:chExt cx="1328400" cy="302764"/>
          </a:xfrm>
        </p:grpSpPr>
        <p:sp>
          <p:nvSpPr>
            <p:cNvPr id="452" name="Google Shape;452;p76"/>
            <p:cNvSpPr/>
            <p:nvPr/>
          </p:nvSpPr>
          <p:spPr>
            <a:xfrm>
              <a:off x="5735723" y="2656150"/>
              <a:ext cx="715500" cy="170100"/>
            </a:xfrm>
            <a:prstGeom prst="roundRect">
              <a:avLst>
                <a:gd name="adj" fmla="val 17395"/>
              </a:avLst>
            </a:prstGeom>
            <a:solidFill>
              <a:srgbClr val="FFFFFF"/>
            </a:solidFill>
            <a:ln w="9525" cap="flat" cmpd="sng">
              <a:solidFill>
                <a:srgbClr val="D9D9D9"/>
              </a:solidFill>
              <a:prstDash val="solid"/>
              <a:round/>
              <a:headEnd type="none" w="sm" len="sm"/>
              <a:tailEnd type="none" w="sm" len="sm"/>
            </a:ln>
          </p:spPr>
          <p:txBody>
            <a:bodyPr spcFirstLastPara="1" wrap="square" lIns="45700" tIns="91425" rIns="45700" bIns="91425" anchor="ctr" anchorCtr="0">
              <a:noAutofit/>
            </a:bodyPr>
            <a:lstStyle/>
            <a:p>
              <a:pPr marL="0" lvl="0" indent="0" algn="l" rtl="0">
                <a:spcBef>
                  <a:spcPts val="0"/>
                </a:spcBef>
                <a:spcAft>
                  <a:spcPts val="0"/>
                </a:spcAft>
                <a:buNone/>
              </a:pPr>
              <a:endParaRPr sz="550">
                <a:solidFill>
                  <a:srgbClr val="434343"/>
                </a:solidFill>
                <a:latin typeface="Open Sans"/>
                <a:ea typeface="Open Sans"/>
                <a:cs typeface="Open Sans"/>
                <a:sym typeface="Open Sans"/>
              </a:endParaRPr>
            </a:p>
          </p:txBody>
        </p:sp>
        <p:sp>
          <p:nvSpPr>
            <p:cNvPr id="453" name="Google Shape;453;p76"/>
            <p:cNvSpPr/>
            <p:nvPr/>
          </p:nvSpPr>
          <p:spPr>
            <a:xfrm>
              <a:off x="5735723" y="2523550"/>
              <a:ext cx="1328400" cy="132600"/>
            </a:xfrm>
            <a:prstGeom prst="roundRect">
              <a:avLst>
                <a:gd name="adj" fmla="val 17395"/>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550">
                  <a:solidFill>
                    <a:srgbClr val="434343"/>
                  </a:solidFill>
                  <a:latin typeface="Open Sans"/>
                  <a:ea typeface="Open Sans"/>
                  <a:cs typeface="Open Sans"/>
                  <a:sym typeface="Open Sans"/>
                </a:rPr>
                <a:t>Phone Number</a:t>
              </a:r>
              <a:endParaRPr sz="550">
                <a:solidFill>
                  <a:srgbClr val="B7B7B7"/>
                </a:solidFill>
              </a:endParaRPr>
            </a:p>
          </p:txBody>
        </p:sp>
        <p:sp>
          <p:nvSpPr>
            <p:cNvPr id="454" name="Google Shape;454;p76"/>
            <p:cNvSpPr/>
            <p:nvPr/>
          </p:nvSpPr>
          <p:spPr>
            <a:xfrm>
              <a:off x="6499748" y="2656214"/>
              <a:ext cx="540000" cy="170100"/>
            </a:xfrm>
            <a:prstGeom prst="roundRect">
              <a:avLst>
                <a:gd name="adj" fmla="val 17395"/>
              </a:avLst>
            </a:prstGeom>
            <a:solidFill>
              <a:srgbClr val="FFFFFF"/>
            </a:solidFill>
            <a:ln w="9525" cap="flat" cmpd="sng">
              <a:solidFill>
                <a:srgbClr val="D9D9D9"/>
              </a:solidFill>
              <a:prstDash val="solid"/>
              <a:round/>
              <a:headEnd type="none" w="sm" len="sm"/>
              <a:tailEnd type="none" w="sm" len="sm"/>
            </a:ln>
          </p:spPr>
          <p:txBody>
            <a:bodyPr spcFirstLastPara="1" wrap="square" lIns="45700" tIns="91425" rIns="0" bIns="91425" anchor="ctr" anchorCtr="0">
              <a:noAutofit/>
            </a:bodyPr>
            <a:lstStyle/>
            <a:p>
              <a:pPr marL="0" lvl="0" indent="0" algn="l" rtl="0">
                <a:spcBef>
                  <a:spcPts val="0"/>
                </a:spcBef>
                <a:spcAft>
                  <a:spcPts val="0"/>
                </a:spcAft>
                <a:buNone/>
              </a:pPr>
              <a:r>
                <a:rPr lang="en" sz="550">
                  <a:solidFill>
                    <a:srgbClr val="999999"/>
                  </a:solidFill>
                  <a:latin typeface="Open Sans"/>
                  <a:ea typeface="Open Sans"/>
                  <a:cs typeface="Open Sans"/>
                  <a:sym typeface="Open Sans"/>
                </a:rPr>
                <a:t>- select -       </a:t>
              </a:r>
              <a:r>
                <a:rPr lang="en" sz="550">
                  <a:solidFill>
                    <a:srgbClr val="434343"/>
                  </a:solidFill>
                  <a:latin typeface="Open Sans"/>
                  <a:ea typeface="Open Sans"/>
                  <a:cs typeface="Open Sans"/>
                  <a:sym typeface="Open Sans"/>
                </a:rPr>
                <a:t>▾</a:t>
              </a:r>
              <a:endParaRPr sz="550">
                <a:solidFill>
                  <a:srgbClr val="434343"/>
                </a:solidFill>
              </a:endParaRPr>
            </a:p>
          </p:txBody>
        </p:sp>
      </p:grpSp>
      <p:sp>
        <p:nvSpPr>
          <p:cNvPr id="455" name="Google Shape;455;p76"/>
          <p:cNvSpPr/>
          <p:nvPr/>
        </p:nvSpPr>
        <p:spPr>
          <a:xfrm>
            <a:off x="4368400" y="2863350"/>
            <a:ext cx="2778900" cy="603900"/>
          </a:xfrm>
          <a:prstGeom prst="roundRect">
            <a:avLst>
              <a:gd name="adj" fmla="val 4934"/>
            </a:avLst>
          </a:prstGeom>
          <a:solidFill>
            <a:srgbClr val="F3F3F3"/>
          </a:solidFill>
          <a:ln>
            <a:noFill/>
          </a:ln>
        </p:spPr>
        <p:txBody>
          <a:bodyPr spcFirstLastPara="1" wrap="square" lIns="91425" tIns="91425" rIns="91425" bIns="91425" anchor="t" anchorCtr="0">
            <a:noAutofit/>
          </a:bodyPr>
          <a:lstStyle/>
          <a:p>
            <a:pPr marL="114300" lvl="0" indent="0" algn="l" rtl="0">
              <a:spcBef>
                <a:spcPts val="0"/>
              </a:spcBef>
              <a:spcAft>
                <a:spcPts val="0"/>
              </a:spcAft>
              <a:buNone/>
            </a:pPr>
            <a:r>
              <a:rPr lang="en" sz="500">
                <a:solidFill>
                  <a:srgbClr val="434343"/>
                </a:solidFill>
                <a:latin typeface="Open Sans"/>
                <a:ea typeface="Open Sans"/>
                <a:cs typeface="Open Sans"/>
                <a:sym typeface="Open Sans"/>
              </a:rPr>
              <a:t>I agree to get emails &amp; notifications about engagements and payments </a:t>
            </a:r>
            <a:endParaRPr sz="500">
              <a:solidFill>
                <a:srgbClr val="434343"/>
              </a:solidFill>
              <a:latin typeface="Open Sans"/>
              <a:ea typeface="Open Sans"/>
              <a:cs typeface="Open Sans"/>
              <a:sym typeface="Open Sans"/>
            </a:endParaRPr>
          </a:p>
          <a:p>
            <a:pPr marL="0" lvl="0" indent="0" algn="l" rtl="0">
              <a:spcBef>
                <a:spcPts val="500"/>
              </a:spcBef>
              <a:spcAft>
                <a:spcPts val="0"/>
              </a:spcAft>
              <a:buNone/>
            </a:pPr>
            <a:r>
              <a:rPr lang="en" sz="500">
                <a:solidFill>
                  <a:srgbClr val="434343"/>
                </a:solidFill>
                <a:latin typeface="Open Sans"/>
                <a:ea typeface="Open Sans"/>
                <a:cs typeface="Open Sans"/>
                <a:sym typeface="Open Sans"/>
              </a:rPr>
              <a:t>We’ll always treat your personal details with the utmost care and will never sell it to other companies for marketing purposes. You can change your preferences in your profile at any time, see </a:t>
            </a:r>
            <a:r>
              <a:rPr lang="en" sz="500">
                <a:solidFill>
                  <a:srgbClr val="66B2E1"/>
                </a:solidFill>
                <a:latin typeface="Open Sans SemiBold"/>
                <a:ea typeface="Open Sans SemiBold"/>
                <a:cs typeface="Open Sans SemiBold"/>
                <a:sym typeface="Open Sans SemiBold"/>
              </a:rPr>
              <a:t>Privacy Policy</a:t>
            </a:r>
            <a:r>
              <a:rPr lang="en" sz="500">
                <a:solidFill>
                  <a:srgbClr val="434343"/>
                </a:solidFill>
                <a:latin typeface="Open Sans"/>
                <a:ea typeface="Open Sans"/>
                <a:cs typeface="Open Sans"/>
                <a:sym typeface="Open Sans"/>
              </a:rPr>
              <a:t> for more details.</a:t>
            </a:r>
            <a:endParaRPr sz="550">
              <a:solidFill>
                <a:srgbClr val="434343"/>
              </a:solidFill>
              <a:latin typeface="Open Sans"/>
              <a:ea typeface="Open Sans"/>
              <a:cs typeface="Open Sans"/>
              <a:sym typeface="Open Sans"/>
            </a:endParaRPr>
          </a:p>
        </p:txBody>
      </p:sp>
      <p:sp>
        <p:nvSpPr>
          <p:cNvPr id="456" name="Google Shape;456;p76"/>
          <p:cNvSpPr/>
          <p:nvPr/>
        </p:nvSpPr>
        <p:spPr>
          <a:xfrm>
            <a:off x="4463700" y="2953444"/>
            <a:ext cx="84000" cy="84000"/>
          </a:xfrm>
          <a:prstGeom prst="rect">
            <a:avLst/>
          </a:prstGeom>
          <a:solidFill>
            <a:srgbClr val="FFFFFF"/>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76"/>
          <p:cNvSpPr/>
          <p:nvPr/>
        </p:nvSpPr>
        <p:spPr>
          <a:xfrm>
            <a:off x="4373428" y="2601652"/>
            <a:ext cx="1328400" cy="170100"/>
          </a:xfrm>
          <a:prstGeom prst="roundRect">
            <a:avLst>
              <a:gd name="adj" fmla="val 17395"/>
            </a:avLst>
          </a:prstGeom>
          <a:solidFill>
            <a:srgbClr val="FFFFFF"/>
          </a:solidFill>
          <a:ln w="9525" cap="flat" cmpd="sng">
            <a:solidFill>
              <a:srgbClr val="D9D9D9"/>
            </a:solidFill>
            <a:prstDash val="solid"/>
            <a:round/>
            <a:headEnd type="none" w="sm" len="sm"/>
            <a:tailEnd type="none" w="sm" len="sm"/>
          </a:ln>
        </p:spPr>
        <p:txBody>
          <a:bodyPr spcFirstLastPara="1" wrap="square" lIns="45700" tIns="91425" rIns="45700" bIns="91425" anchor="ctr" anchorCtr="0">
            <a:noAutofit/>
          </a:bodyPr>
          <a:lstStyle/>
          <a:p>
            <a:pPr marL="0" lvl="0" indent="0" algn="l" rtl="0">
              <a:spcBef>
                <a:spcPts val="0"/>
              </a:spcBef>
              <a:spcAft>
                <a:spcPts val="0"/>
              </a:spcAft>
              <a:buNone/>
            </a:pPr>
            <a:endParaRPr sz="550">
              <a:solidFill>
                <a:srgbClr val="434343"/>
              </a:solidFill>
              <a:latin typeface="Open Sans"/>
              <a:ea typeface="Open Sans"/>
              <a:cs typeface="Open Sans"/>
              <a:sym typeface="Open Sans"/>
            </a:endParaRPr>
          </a:p>
        </p:txBody>
      </p:sp>
      <p:sp>
        <p:nvSpPr>
          <p:cNvPr id="458" name="Google Shape;458;p76"/>
          <p:cNvSpPr/>
          <p:nvPr/>
        </p:nvSpPr>
        <p:spPr>
          <a:xfrm>
            <a:off x="4373423" y="2469052"/>
            <a:ext cx="591300" cy="132600"/>
          </a:xfrm>
          <a:prstGeom prst="roundRect">
            <a:avLst>
              <a:gd name="adj" fmla="val 17395"/>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550">
                <a:solidFill>
                  <a:srgbClr val="434343"/>
                </a:solidFill>
                <a:latin typeface="Open Sans"/>
                <a:ea typeface="Open Sans"/>
                <a:cs typeface="Open Sans"/>
                <a:sym typeface="Open Sans"/>
              </a:rPr>
              <a:t>Create Password</a:t>
            </a:r>
            <a:endParaRPr sz="550">
              <a:solidFill>
                <a:srgbClr val="B7B7B7"/>
              </a:solidFill>
            </a:endParaRPr>
          </a:p>
        </p:txBody>
      </p:sp>
      <p:sp>
        <p:nvSpPr>
          <p:cNvPr id="459" name="Google Shape;459;p76"/>
          <p:cNvSpPr/>
          <p:nvPr/>
        </p:nvSpPr>
        <p:spPr>
          <a:xfrm>
            <a:off x="5835977" y="2601652"/>
            <a:ext cx="1291800" cy="170100"/>
          </a:xfrm>
          <a:prstGeom prst="roundRect">
            <a:avLst>
              <a:gd name="adj" fmla="val 17395"/>
            </a:avLst>
          </a:prstGeom>
          <a:solidFill>
            <a:srgbClr val="FFFFFF"/>
          </a:solidFill>
          <a:ln w="9525" cap="flat" cmpd="sng">
            <a:solidFill>
              <a:srgbClr val="D9D9D9"/>
            </a:solidFill>
            <a:prstDash val="solid"/>
            <a:round/>
            <a:headEnd type="none" w="sm" len="sm"/>
            <a:tailEnd type="none" w="sm" len="sm"/>
          </a:ln>
        </p:spPr>
        <p:txBody>
          <a:bodyPr spcFirstLastPara="1" wrap="square" lIns="45700" tIns="91425" rIns="45700" bIns="91425" anchor="ctr" anchorCtr="0">
            <a:noAutofit/>
          </a:bodyPr>
          <a:lstStyle/>
          <a:p>
            <a:pPr marL="0" lvl="0" indent="0" algn="l" rtl="0">
              <a:spcBef>
                <a:spcPts val="0"/>
              </a:spcBef>
              <a:spcAft>
                <a:spcPts val="0"/>
              </a:spcAft>
              <a:buNone/>
            </a:pPr>
            <a:endParaRPr sz="550">
              <a:solidFill>
                <a:srgbClr val="434343"/>
              </a:solidFill>
              <a:latin typeface="Open Sans"/>
              <a:ea typeface="Open Sans"/>
              <a:cs typeface="Open Sans"/>
              <a:sym typeface="Open Sans"/>
            </a:endParaRPr>
          </a:p>
        </p:txBody>
      </p:sp>
      <p:sp>
        <p:nvSpPr>
          <p:cNvPr id="460" name="Google Shape;460;p76"/>
          <p:cNvSpPr/>
          <p:nvPr/>
        </p:nvSpPr>
        <p:spPr>
          <a:xfrm>
            <a:off x="5835973" y="2469052"/>
            <a:ext cx="691200" cy="132600"/>
          </a:xfrm>
          <a:prstGeom prst="roundRect">
            <a:avLst>
              <a:gd name="adj" fmla="val 17395"/>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550">
                <a:solidFill>
                  <a:srgbClr val="434343"/>
                </a:solidFill>
                <a:latin typeface="Open Sans"/>
                <a:ea typeface="Open Sans"/>
                <a:cs typeface="Open Sans"/>
                <a:sym typeface="Open Sans"/>
              </a:rPr>
              <a:t>Confirm Password</a:t>
            </a:r>
            <a:endParaRPr sz="550">
              <a:solidFill>
                <a:srgbClr val="B7B7B7"/>
              </a:solidFill>
            </a:endParaRPr>
          </a:p>
        </p:txBody>
      </p:sp>
      <p:sp>
        <p:nvSpPr>
          <p:cNvPr id="461" name="Google Shape;461;p76"/>
          <p:cNvSpPr/>
          <p:nvPr/>
        </p:nvSpPr>
        <p:spPr>
          <a:xfrm>
            <a:off x="5061624" y="1851352"/>
            <a:ext cx="640200" cy="170100"/>
          </a:xfrm>
          <a:prstGeom prst="roundRect">
            <a:avLst>
              <a:gd name="adj" fmla="val 17395"/>
            </a:avLst>
          </a:prstGeom>
          <a:solidFill>
            <a:srgbClr val="FFFFFF"/>
          </a:solidFill>
          <a:ln w="9525" cap="flat" cmpd="sng">
            <a:solidFill>
              <a:srgbClr val="D9D9D9"/>
            </a:solidFill>
            <a:prstDash val="solid"/>
            <a:round/>
            <a:headEnd type="none" w="sm" len="sm"/>
            <a:tailEnd type="none" w="sm" len="sm"/>
          </a:ln>
        </p:spPr>
        <p:txBody>
          <a:bodyPr spcFirstLastPara="1" wrap="square" lIns="45700" tIns="91425" rIns="45700" bIns="91425" anchor="ctr" anchorCtr="0">
            <a:noAutofit/>
          </a:bodyPr>
          <a:lstStyle/>
          <a:p>
            <a:pPr marL="0" lvl="0" indent="0" algn="l" rtl="0">
              <a:spcBef>
                <a:spcPts val="0"/>
              </a:spcBef>
              <a:spcAft>
                <a:spcPts val="0"/>
              </a:spcAft>
              <a:buNone/>
            </a:pPr>
            <a:endParaRPr sz="550">
              <a:solidFill>
                <a:srgbClr val="434343"/>
              </a:solidFill>
              <a:latin typeface="Open Sans"/>
              <a:ea typeface="Open Sans"/>
              <a:cs typeface="Open Sans"/>
              <a:sym typeface="Open Sans"/>
            </a:endParaRPr>
          </a:p>
        </p:txBody>
      </p:sp>
      <p:sp>
        <p:nvSpPr>
          <p:cNvPr id="462" name="Google Shape;462;p76"/>
          <p:cNvSpPr/>
          <p:nvPr/>
        </p:nvSpPr>
        <p:spPr>
          <a:xfrm>
            <a:off x="5061624" y="1718752"/>
            <a:ext cx="640200" cy="132600"/>
          </a:xfrm>
          <a:prstGeom prst="roundRect">
            <a:avLst>
              <a:gd name="adj" fmla="val 17395"/>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550">
                <a:solidFill>
                  <a:srgbClr val="434343"/>
                </a:solidFill>
                <a:latin typeface="Open Sans"/>
                <a:ea typeface="Open Sans"/>
                <a:cs typeface="Open Sans"/>
                <a:sym typeface="Open Sans"/>
              </a:rPr>
              <a:t>Last  Name</a:t>
            </a:r>
            <a:endParaRPr sz="550">
              <a:solidFill>
                <a:srgbClr val="B7B7B7"/>
              </a:solidFill>
            </a:endParaRPr>
          </a:p>
        </p:txBody>
      </p:sp>
      <p:sp>
        <p:nvSpPr>
          <p:cNvPr id="463" name="Google Shape;463;p76"/>
          <p:cNvSpPr/>
          <p:nvPr/>
        </p:nvSpPr>
        <p:spPr>
          <a:xfrm>
            <a:off x="4373423" y="1474657"/>
            <a:ext cx="1328400" cy="170100"/>
          </a:xfrm>
          <a:prstGeom prst="roundRect">
            <a:avLst>
              <a:gd name="adj" fmla="val 17395"/>
            </a:avLst>
          </a:prstGeom>
          <a:solidFill>
            <a:srgbClr val="F3F3F3"/>
          </a:solidFill>
          <a:ln w="9525" cap="flat" cmpd="sng">
            <a:solidFill>
              <a:srgbClr val="D9D9D9"/>
            </a:solidFill>
            <a:prstDash val="solid"/>
            <a:round/>
            <a:headEnd type="none" w="sm" len="sm"/>
            <a:tailEnd type="none" w="sm" len="sm"/>
          </a:ln>
        </p:spPr>
        <p:txBody>
          <a:bodyPr spcFirstLastPara="1" wrap="square" lIns="45700" tIns="91425" rIns="45700" bIns="91425" anchor="ctr" anchorCtr="0">
            <a:noAutofit/>
          </a:bodyPr>
          <a:lstStyle/>
          <a:p>
            <a:pPr marL="0" lvl="0" indent="0" algn="l" rtl="0">
              <a:spcBef>
                <a:spcPts val="0"/>
              </a:spcBef>
              <a:spcAft>
                <a:spcPts val="0"/>
              </a:spcAft>
              <a:buNone/>
            </a:pPr>
            <a:r>
              <a:rPr lang="en" sz="550">
                <a:solidFill>
                  <a:srgbClr val="434343"/>
                </a:solidFill>
                <a:latin typeface="Open Sans"/>
                <a:ea typeface="Open Sans"/>
                <a:cs typeface="Open Sans"/>
                <a:sym typeface="Open Sans"/>
              </a:rPr>
              <a:t>david@rutgers.edu</a:t>
            </a:r>
            <a:endParaRPr sz="550">
              <a:solidFill>
                <a:srgbClr val="434343"/>
              </a:solidFill>
              <a:latin typeface="Open Sans"/>
              <a:ea typeface="Open Sans"/>
              <a:cs typeface="Open Sans"/>
              <a:sym typeface="Open Sans"/>
            </a:endParaRPr>
          </a:p>
        </p:txBody>
      </p:sp>
      <p:sp>
        <p:nvSpPr>
          <p:cNvPr id="464" name="Google Shape;464;p76"/>
          <p:cNvSpPr/>
          <p:nvPr/>
        </p:nvSpPr>
        <p:spPr>
          <a:xfrm>
            <a:off x="4373423" y="1338057"/>
            <a:ext cx="1328400" cy="132600"/>
          </a:xfrm>
          <a:prstGeom prst="roundRect">
            <a:avLst>
              <a:gd name="adj" fmla="val 17395"/>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550">
                <a:solidFill>
                  <a:srgbClr val="434343"/>
                </a:solidFill>
                <a:latin typeface="Open Sans"/>
                <a:ea typeface="Open Sans"/>
                <a:cs typeface="Open Sans"/>
                <a:sym typeface="Open Sans"/>
              </a:rPr>
              <a:t>Email</a:t>
            </a:r>
            <a:endParaRPr sz="500">
              <a:solidFill>
                <a:srgbClr val="B7B7B7"/>
              </a:solidFill>
            </a:endParaRPr>
          </a:p>
        </p:txBody>
      </p:sp>
      <p:sp>
        <p:nvSpPr>
          <p:cNvPr id="465" name="Google Shape;465;p76"/>
          <p:cNvSpPr/>
          <p:nvPr/>
        </p:nvSpPr>
        <p:spPr>
          <a:xfrm>
            <a:off x="5823823" y="1338057"/>
            <a:ext cx="1328400" cy="132600"/>
          </a:xfrm>
          <a:prstGeom prst="roundRect">
            <a:avLst>
              <a:gd name="adj" fmla="val 17395"/>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550">
                <a:solidFill>
                  <a:srgbClr val="434343"/>
                </a:solidFill>
                <a:latin typeface="Open Sans"/>
                <a:ea typeface="Open Sans"/>
                <a:cs typeface="Open Sans"/>
                <a:sym typeface="Open Sans"/>
              </a:rPr>
              <a:t>Language</a:t>
            </a:r>
            <a:endParaRPr sz="550">
              <a:solidFill>
                <a:srgbClr val="B7B7B7"/>
              </a:solidFill>
            </a:endParaRPr>
          </a:p>
        </p:txBody>
      </p:sp>
      <p:sp>
        <p:nvSpPr>
          <p:cNvPr id="466" name="Google Shape;466;p76"/>
          <p:cNvSpPr/>
          <p:nvPr/>
        </p:nvSpPr>
        <p:spPr>
          <a:xfrm>
            <a:off x="5823823" y="1474657"/>
            <a:ext cx="1328400" cy="170100"/>
          </a:xfrm>
          <a:prstGeom prst="roundRect">
            <a:avLst>
              <a:gd name="adj" fmla="val 17395"/>
            </a:avLst>
          </a:prstGeom>
          <a:solidFill>
            <a:srgbClr val="FFFFFF"/>
          </a:solidFill>
          <a:ln w="9525" cap="flat" cmpd="sng">
            <a:solidFill>
              <a:srgbClr val="D9D9D9"/>
            </a:solidFill>
            <a:prstDash val="solid"/>
            <a:round/>
            <a:headEnd type="none" w="sm" len="sm"/>
            <a:tailEnd type="none" w="sm" len="sm"/>
          </a:ln>
        </p:spPr>
        <p:txBody>
          <a:bodyPr spcFirstLastPara="1" wrap="square" lIns="45700" tIns="91425" rIns="45700" bIns="91425" anchor="ctr" anchorCtr="0">
            <a:noAutofit/>
          </a:bodyPr>
          <a:lstStyle/>
          <a:p>
            <a:pPr marL="0" lvl="0" indent="0" algn="l" rtl="0">
              <a:spcBef>
                <a:spcPts val="0"/>
              </a:spcBef>
              <a:spcAft>
                <a:spcPts val="0"/>
              </a:spcAft>
              <a:buNone/>
            </a:pPr>
            <a:r>
              <a:rPr lang="en" sz="550">
                <a:solidFill>
                  <a:srgbClr val="434343"/>
                </a:solidFill>
                <a:latin typeface="Open Sans"/>
                <a:ea typeface="Open Sans"/>
                <a:cs typeface="Open Sans"/>
                <a:sym typeface="Open Sans"/>
              </a:rPr>
              <a:t>English                                                   </a:t>
            </a:r>
            <a:r>
              <a:rPr lang="en" sz="600">
                <a:solidFill>
                  <a:srgbClr val="434343"/>
                </a:solidFill>
                <a:latin typeface="Open Sans"/>
                <a:ea typeface="Open Sans"/>
                <a:cs typeface="Open Sans"/>
                <a:sym typeface="Open Sans"/>
              </a:rPr>
              <a:t>▾</a:t>
            </a:r>
            <a:endParaRPr sz="550">
              <a:solidFill>
                <a:srgbClr val="434343"/>
              </a:solidFill>
              <a:latin typeface="Open Sans"/>
              <a:ea typeface="Open Sans"/>
              <a:cs typeface="Open Sans"/>
              <a:sym typeface="Open Sans"/>
            </a:endParaRPr>
          </a:p>
        </p:txBody>
      </p:sp>
      <p:sp>
        <p:nvSpPr>
          <p:cNvPr id="467" name="Google Shape;467;p76"/>
          <p:cNvSpPr/>
          <p:nvPr/>
        </p:nvSpPr>
        <p:spPr>
          <a:xfrm>
            <a:off x="4399575" y="916275"/>
            <a:ext cx="2728200" cy="297600"/>
          </a:xfrm>
          <a:prstGeom prst="roundRect">
            <a:avLst>
              <a:gd name="adj" fmla="val 17395"/>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b="1">
                <a:solidFill>
                  <a:srgbClr val="141B4D"/>
                </a:solidFill>
                <a:latin typeface="Open Sans"/>
                <a:ea typeface="Open Sans"/>
                <a:cs typeface="Open Sans"/>
                <a:sym typeface="Open Sans"/>
              </a:rPr>
              <a:t>Candex makes it easy to pay and get paid</a:t>
            </a:r>
            <a:endParaRPr b="1">
              <a:solidFill>
                <a:srgbClr val="141B4D"/>
              </a:solidFill>
              <a:latin typeface="Open Sans"/>
              <a:ea typeface="Open Sans"/>
              <a:cs typeface="Open Sans"/>
              <a:sym typeface="Open Sans"/>
            </a:endParaRPr>
          </a:p>
        </p:txBody>
      </p:sp>
      <p:grpSp>
        <p:nvGrpSpPr>
          <p:cNvPr id="468" name="Google Shape;468;p76"/>
          <p:cNvGrpSpPr/>
          <p:nvPr/>
        </p:nvGrpSpPr>
        <p:grpSpPr>
          <a:xfrm>
            <a:off x="284750" y="-10075"/>
            <a:ext cx="664500" cy="535175"/>
            <a:chOff x="2005514" y="3351372"/>
            <a:chExt cx="938692" cy="756004"/>
          </a:xfrm>
        </p:grpSpPr>
        <p:sp>
          <p:nvSpPr>
            <p:cNvPr id="469" name="Google Shape;469;p76"/>
            <p:cNvSpPr/>
            <p:nvPr/>
          </p:nvSpPr>
          <p:spPr>
            <a:xfrm>
              <a:off x="2005514" y="3351372"/>
              <a:ext cx="938692" cy="756004"/>
            </a:xfrm>
            <a:prstGeom prst="flowChartOffpageConnector">
              <a:avLst/>
            </a:prstGeom>
            <a:solidFill>
              <a:schemeClr val="tx2">
                <a:lumMod val="75000"/>
              </a:schemeClr>
            </a:solidFill>
            <a:ln>
              <a:noFill/>
            </a:ln>
          </p:spPr>
          <p:txBody>
            <a:bodyPr spcFirstLastPara="1" wrap="square" lIns="0" tIns="0" rIns="0" bIns="45700" anchor="b" anchorCtr="0">
              <a:noAutofit/>
            </a:bodyPr>
            <a:lstStyle/>
            <a:p>
              <a:pPr marL="0" marR="0" lvl="0" indent="0" algn="ctr" rtl="0">
                <a:lnSpc>
                  <a:spcPct val="100000"/>
                </a:lnSpc>
                <a:spcBef>
                  <a:spcPts val="0"/>
                </a:spcBef>
                <a:spcAft>
                  <a:spcPts val="0"/>
                </a:spcAft>
                <a:buClr>
                  <a:srgbClr val="000000"/>
                </a:buClr>
                <a:buSzPts val="800"/>
                <a:buFont typeface="Arial"/>
                <a:buNone/>
              </a:pPr>
              <a:r>
                <a:rPr lang="en" sz="600" b="1" i="0" u="none" strike="noStrike" cap="none" dirty="0">
                  <a:solidFill>
                    <a:srgbClr val="FFFFFF"/>
                  </a:solidFill>
                  <a:latin typeface="Roboto"/>
                  <a:ea typeface="Roboto"/>
                  <a:cs typeface="Roboto"/>
                  <a:sym typeface="Roboto"/>
                </a:rPr>
                <a:t>REQUISITIONER</a:t>
              </a:r>
              <a:endParaRPr sz="600" b="1" i="0" u="none" strike="noStrike" cap="none" dirty="0">
                <a:solidFill>
                  <a:srgbClr val="FFFFFF"/>
                </a:solidFill>
                <a:latin typeface="Roboto"/>
                <a:ea typeface="Roboto"/>
                <a:cs typeface="Roboto"/>
                <a:sym typeface="Roboto"/>
              </a:endParaRPr>
            </a:p>
          </p:txBody>
        </p:sp>
        <p:pic>
          <p:nvPicPr>
            <p:cNvPr id="470" name="Google Shape;470;p76"/>
            <p:cNvPicPr preferRelativeResize="0"/>
            <p:nvPr/>
          </p:nvPicPr>
          <p:blipFill>
            <a:blip r:embed="rId4">
              <a:alphaModFix/>
            </a:blip>
            <a:stretch>
              <a:fillRect/>
            </a:stretch>
          </p:blipFill>
          <p:spPr>
            <a:xfrm>
              <a:off x="2337378" y="3432327"/>
              <a:ext cx="274950" cy="274950"/>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74"/>
        <p:cNvGrpSpPr/>
        <p:nvPr/>
      </p:nvGrpSpPr>
      <p:grpSpPr>
        <a:xfrm>
          <a:off x="0" y="0"/>
          <a:ext cx="0" cy="0"/>
          <a:chOff x="0" y="0"/>
          <a:chExt cx="0" cy="0"/>
        </a:xfrm>
      </p:grpSpPr>
      <p:graphicFrame>
        <p:nvGraphicFramePr>
          <p:cNvPr id="475" name="Google Shape;475;p77"/>
          <p:cNvGraphicFramePr/>
          <p:nvPr>
            <p:extLst>
              <p:ext uri="{D42A27DB-BD31-4B8C-83A1-F6EECF244321}">
                <p14:modId xmlns:p14="http://schemas.microsoft.com/office/powerpoint/2010/main" val="1880058790"/>
              </p:ext>
            </p:extLst>
          </p:nvPr>
        </p:nvGraphicFramePr>
        <p:xfrm>
          <a:off x="271008" y="589806"/>
          <a:ext cx="1853425" cy="2424070"/>
        </p:xfrm>
        <a:graphic>
          <a:graphicData uri="http://schemas.openxmlformats.org/drawingml/2006/table">
            <a:tbl>
              <a:tblPr>
                <a:noFill/>
                <a:tableStyleId>{1BB8693C-4873-4DB6-AA27-5CCEE618B7E2}</a:tableStyleId>
              </a:tblPr>
              <a:tblGrid>
                <a:gridCol w="1853425">
                  <a:extLst>
                    <a:ext uri="{9D8B030D-6E8A-4147-A177-3AD203B41FA5}">
                      <a16:colId xmlns:a16="http://schemas.microsoft.com/office/drawing/2014/main" val="20000"/>
                    </a:ext>
                  </a:extLst>
                </a:gridCol>
              </a:tblGrid>
              <a:tr h="1052500">
                <a:tc>
                  <a:txBody>
                    <a:bodyPr/>
                    <a:lstStyle/>
                    <a:p>
                      <a:pPr marL="0" lvl="0" indent="0" algn="l" rtl="0">
                        <a:spcBef>
                          <a:spcPts val="0"/>
                        </a:spcBef>
                        <a:spcAft>
                          <a:spcPts val="0"/>
                        </a:spcAft>
                        <a:buNone/>
                      </a:pPr>
                      <a:r>
                        <a:rPr lang="en" sz="2600" dirty="0">
                          <a:solidFill>
                            <a:srgbClr val="CC0033"/>
                          </a:solidFill>
                          <a:latin typeface="Roboto"/>
                          <a:ea typeface="Roboto"/>
                          <a:cs typeface="Roboto"/>
                          <a:sym typeface="Roboto"/>
                        </a:rPr>
                        <a:t>Check Status of Order</a:t>
                      </a:r>
                      <a:endParaRPr sz="2600" dirty="0">
                        <a:solidFill>
                          <a:srgbClr val="CC0033"/>
                        </a:solidFill>
                        <a:latin typeface="Roboto"/>
                        <a:ea typeface="Roboto"/>
                        <a:cs typeface="Roboto"/>
                        <a:sym typeface="Roboto"/>
                      </a:endParaRPr>
                    </a:p>
                  </a:txBody>
                  <a:tcPr marL="0" marR="0" marT="91425" marB="91425">
                    <a:lnL w="19050" cap="flat" cmpd="sng">
                      <a:noFill/>
                      <a:prstDash val="solid"/>
                      <a:round/>
                      <a:headEnd type="none" w="sm" len="sm"/>
                      <a:tailEnd type="none" w="sm" len="sm"/>
                    </a:lnL>
                    <a:lnR w="19050" cap="flat" cmpd="sng">
                      <a:noFill/>
                      <a:prstDash val="solid"/>
                      <a:round/>
                      <a:headEnd type="none" w="sm" len="sm"/>
                      <a:tailEnd type="none" w="sm" len="sm"/>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052500">
                <a:tc>
                  <a:txBody>
                    <a:bodyPr/>
                    <a:lstStyle/>
                    <a:p>
                      <a:pPr marL="0" marR="0" lvl="0" indent="0" algn="l" rtl="0">
                        <a:lnSpc>
                          <a:spcPct val="100000"/>
                        </a:lnSpc>
                        <a:spcBef>
                          <a:spcPts val="0"/>
                        </a:spcBef>
                        <a:spcAft>
                          <a:spcPts val="1000"/>
                        </a:spcAft>
                        <a:buNone/>
                      </a:pPr>
                      <a:r>
                        <a:rPr lang="en" sz="1000" dirty="0">
                          <a:solidFill>
                            <a:schemeClr val="bg2">
                              <a:lumMod val="50000"/>
                            </a:schemeClr>
                          </a:solidFill>
                          <a:latin typeface="Roboto"/>
                          <a:ea typeface="Roboto"/>
                          <a:cs typeface="Roboto"/>
                          <a:sym typeface="Roboto"/>
                        </a:rPr>
                        <a:t>You can check the status of your order by logging into </a:t>
                      </a:r>
                      <a:r>
                        <a:rPr lang="en" sz="1000" u="sng" dirty="0">
                          <a:solidFill>
                            <a:schemeClr val="accent5"/>
                          </a:solidFill>
                          <a:latin typeface="Roboto"/>
                          <a:ea typeface="Roboto"/>
                          <a:cs typeface="Roboto"/>
                          <a:sym typeface="Roboto"/>
                          <a:hlinkClick r:id="rId3">
                            <a:extLst>
                              <a:ext uri="{A12FA001-AC4F-418D-AE19-62706E023703}">
                                <ahyp:hlinkClr xmlns:ahyp="http://schemas.microsoft.com/office/drawing/2018/hyperlinkcolor" val="tx"/>
                              </a:ext>
                            </a:extLst>
                          </a:hlinkClick>
                        </a:rPr>
                        <a:t>Candex.com</a:t>
                      </a:r>
                      <a:endParaRPr sz="1000" dirty="0">
                        <a:solidFill>
                          <a:srgbClr val="FFFFFF"/>
                        </a:solidFill>
                        <a:latin typeface="Roboto"/>
                        <a:ea typeface="Roboto"/>
                        <a:cs typeface="Roboto"/>
                        <a:sym typeface="Roboto"/>
                      </a:endParaRPr>
                    </a:p>
                  </a:txBody>
                  <a:tcPr marL="0" marR="0" marT="182875" marB="91425">
                    <a:lnL w="19050" cap="flat" cmpd="sng">
                      <a:solidFill>
                        <a:srgbClr val="9E9E9E">
                          <a:alpha val="0"/>
                        </a:srgbClr>
                      </a:solidFill>
                      <a:prstDash val="solid"/>
                      <a:round/>
                      <a:headEnd type="none" w="sm" len="sm"/>
                      <a:tailEnd type="none" w="sm" len="sm"/>
                    </a:lnL>
                    <a:lnR w="19050" cap="flat" cmpd="sng">
                      <a:solidFill>
                        <a:srgbClr val="9E9E9E">
                          <a:alpha val="0"/>
                        </a:srgbClr>
                      </a:solidFill>
                      <a:prstDash val="solid"/>
                      <a:round/>
                      <a:headEnd type="none" w="sm" len="sm"/>
                      <a:tailEnd type="none" w="sm" len="sm"/>
                    </a:lnR>
                    <a:lnT w="12700" cap="flat" cmpd="sng" algn="ctr">
                      <a:solidFill>
                        <a:schemeClr val="bg1">
                          <a:lumMod val="50000"/>
                        </a:schemeClr>
                      </a:solidFill>
                      <a:prstDash val="solid"/>
                      <a:round/>
                      <a:headEnd type="none" w="med" len="med"/>
                      <a:tailEnd type="none" w="med" len="med"/>
                    </a:lnT>
                    <a:lnB w="19050" cap="flat" cmpd="sng">
                      <a:solidFill>
                        <a:srgbClr val="63B3DF">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pSp>
        <p:nvGrpSpPr>
          <p:cNvPr id="476" name="Google Shape;476;p77"/>
          <p:cNvGrpSpPr/>
          <p:nvPr/>
        </p:nvGrpSpPr>
        <p:grpSpPr>
          <a:xfrm>
            <a:off x="2538888" y="219425"/>
            <a:ext cx="6228688" cy="4651600"/>
            <a:chOff x="2729325" y="0"/>
            <a:chExt cx="6228688" cy="4651600"/>
          </a:xfrm>
        </p:grpSpPr>
        <p:grpSp>
          <p:nvGrpSpPr>
            <p:cNvPr id="477" name="Google Shape;477;p77"/>
            <p:cNvGrpSpPr/>
            <p:nvPr/>
          </p:nvGrpSpPr>
          <p:grpSpPr>
            <a:xfrm>
              <a:off x="2729325" y="0"/>
              <a:ext cx="6228688" cy="4651600"/>
              <a:chOff x="2729325" y="63675"/>
              <a:chExt cx="6228688" cy="4651600"/>
            </a:xfrm>
          </p:grpSpPr>
          <p:sp>
            <p:nvSpPr>
              <p:cNvPr id="478" name="Google Shape;478;p77"/>
              <p:cNvSpPr/>
              <p:nvPr/>
            </p:nvSpPr>
            <p:spPr>
              <a:xfrm>
                <a:off x="2735113" y="63775"/>
                <a:ext cx="6222900" cy="4651500"/>
              </a:xfrm>
              <a:prstGeom prst="roundRect">
                <a:avLst>
                  <a:gd name="adj" fmla="val 833"/>
                </a:avLst>
              </a:prstGeom>
              <a:solidFill>
                <a:schemeClr val="lt1"/>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77"/>
              <p:cNvSpPr/>
              <p:nvPr/>
            </p:nvSpPr>
            <p:spPr>
              <a:xfrm>
                <a:off x="2729325" y="63675"/>
                <a:ext cx="6222900" cy="224400"/>
              </a:xfrm>
              <a:prstGeom prst="round2SameRect">
                <a:avLst>
                  <a:gd name="adj1" fmla="val 14939"/>
                  <a:gd name="adj2" fmla="val 0"/>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77"/>
              <p:cNvSpPr/>
              <p:nvPr/>
            </p:nvSpPr>
            <p:spPr>
              <a:xfrm>
                <a:off x="2840675" y="141532"/>
                <a:ext cx="68700" cy="687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77"/>
              <p:cNvSpPr/>
              <p:nvPr/>
            </p:nvSpPr>
            <p:spPr>
              <a:xfrm>
                <a:off x="2933863" y="141532"/>
                <a:ext cx="68700" cy="687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77"/>
              <p:cNvSpPr/>
              <p:nvPr/>
            </p:nvSpPr>
            <p:spPr>
              <a:xfrm>
                <a:off x="3027052" y="141532"/>
                <a:ext cx="68700" cy="687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3" name="Google Shape;483;p77"/>
            <p:cNvSpPr/>
            <p:nvPr/>
          </p:nvSpPr>
          <p:spPr>
            <a:xfrm>
              <a:off x="3233025" y="47600"/>
              <a:ext cx="5626500" cy="125700"/>
            </a:xfrm>
            <a:prstGeom prst="roundRect">
              <a:avLst>
                <a:gd name="adj" fmla="val 50000"/>
              </a:avLst>
            </a:prstGeom>
            <a:solidFill>
              <a:srgbClr val="FFFFFF"/>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4" name="Google Shape;484;p77"/>
          <p:cNvSpPr/>
          <p:nvPr/>
        </p:nvSpPr>
        <p:spPr>
          <a:xfrm>
            <a:off x="2538900" y="437200"/>
            <a:ext cx="6228600" cy="306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77"/>
          <p:cNvSpPr/>
          <p:nvPr/>
        </p:nvSpPr>
        <p:spPr>
          <a:xfrm>
            <a:off x="8083025" y="634775"/>
            <a:ext cx="536100" cy="186300"/>
          </a:xfrm>
          <a:prstGeom prst="roundRect">
            <a:avLst>
              <a:gd name="adj" fmla="val 50000"/>
            </a:avLst>
          </a:prstGeom>
          <a:solidFill>
            <a:srgbClr val="FFFFFF"/>
          </a:solidFill>
          <a:ln w="9525" cap="flat" cmpd="sng">
            <a:solidFill>
              <a:srgbClr val="141C4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700">
                <a:latin typeface="Roboto"/>
                <a:ea typeface="Roboto"/>
                <a:cs typeface="Roboto"/>
                <a:sym typeface="Roboto"/>
              </a:rPr>
              <a:t>Sign In</a:t>
            </a:r>
            <a:endParaRPr sz="700">
              <a:latin typeface="Roboto"/>
              <a:ea typeface="Roboto"/>
              <a:cs typeface="Roboto"/>
              <a:sym typeface="Roboto"/>
            </a:endParaRPr>
          </a:p>
        </p:txBody>
      </p:sp>
      <p:sp>
        <p:nvSpPr>
          <p:cNvPr id="486" name="Google Shape;486;p77"/>
          <p:cNvSpPr txBox="1"/>
          <p:nvPr/>
        </p:nvSpPr>
        <p:spPr>
          <a:xfrm>
            <a:off x="2663550" y="1389225"/>
            <a:ext cx="3004200" cy="258300"/>
          </a:xfrm>
          <a:prstGeom prst="rect">
            <a:avLst/>
          </a:prstGeom>
          <a:noFill/>
          <a:ln>
            <a:noFill/>
          </a:ln>
        </p:spPr>
        <p:txBody>
          <a:bodyPr spcFirstLastPara="1" wrap="square" lIns="731500" tIns="0" rIns="0" bIns="0" anchor="ctr" anchorCtr="0">
            <a:noAutofit/>
          </a:bodyPr>
          <a:lstStyle/>
          <a:p>
            <a:pPr marL="0" lvl="0" indent="0" algn="l" rtl="0">
              <a:spcBef>
                <a:spcPts val="0"/>
              </a:spcBef>
              <a:spcAft>
                <a:spcPts val="0"/>
              </a:spcAft>
              <a:buNone/>
            </a:pPr>
            <a:r>
              <a:rPr lang="en" sz="2400" b="1" dirty="0">
                <a:solidFill>
                  <a:srgbClr val="141C4D"/>
                </a:solidFill>
                <a:latin typeface="Roboto"/>
                <a:ea typeface="Roboto"/>
                <a:cs typeface="Roboto"/>
                <a:sym typeface="Roboto"/>
              </a:rPr>
              <a:t>The Fast Track</a:t>
            </a:r>
            <a:endParaRPr sz="2400" b="1" dirty="0">
              <a:solidFill>
                <a:srgbClr val="141C4D"/>
              </a:solidFill>
              <a:latin typeface="Roboto"/>
              <a:ea typeface="Roboto"/>
              <a:cs typeface="Roboto"/>
              <a:sym typeface="Roboto"/>
            </a:endParaRPr>
          </a:p>
        </p:txBody>
      </p:sp>
      <p:sp>
        <p:nvSpPr>
          <p:cNvPr id="487" name="Google Shape;487;p77"/>
          <p:cNvSpPr txBox="1"/>
          <p:nvPr/>
        </p:nvSpPr>
        <p:spPr>
          <a:xfrm>
            <a:off x="2663550" y="1707150"/>
            <a:ext cx="3004200" cy="845700"/>
          </a:xfrm>
          <a:prstGeom prst="rect">
            <a:avLst/>
          </a:prstGeom>
          <a:noFill/>
          <a:ln>
            <a:noFill/>
          </a:ln>
        </p:spPr>
        <p:txBody>
          <a:bodyPr spcFirstLastPara="1" wrap="square" lIns="731500" tIns="0" rIns="0" bIns="0" anchor="t" anchorCtr="0">
            <a:noAutofit/>
          </a:bodyPr>
          <a:lstStyle/>
          <a:p>
            <a:pPr marL="0" marR="0" lvl="0" indent="0" algn="l" rtl="0">
              <a:lnSpc>
                <a:spcPct val="110000"/>
              </a:lnSpc>
              <a:spcBef>
                <a:spcPts val="0"/>
              </a:spcBef>
              <a:spcAft>
                <a:spcPts val="0"/>
              </a:spcAft>
              <a:buNone/>
            </a:pPr>
            <a:r>
              <a:rPr lang="en" sz="800" dirty="0">
                <a:solidFill>
                  <a:srgbClr val="141C4D"/>
                </a:solidFill>
                <a:latin typeface="Roboto"/>
                <a:ea typeface="Roboto"/>
                <a:cs typeface="Roboto"/>
                <a:sym typeface="Roboto"/>
              </a:rPr>
              <a:t>Candex is your fintech master </a:t>
            </a:r>
            <a:r>
              <a:rPr lang="en-US" sz="800" dirty="0">
                <a:solidFill>
                  <a:srgbClr val="141C4D"/>
                </a:solidFill>
                <a:latin typeface="Roboto"/>
                <a:ea typeface="Roboto"/>
                <a:cs typeface="Roboto"/>
                <a:sym typeface="Roboto"/>
              </a:rPr>
              <a:t>Supplier</a:t>
            </a:r>
            <a:r>
              <a:rPr lang="en" sz="800" dirty="0">
                <a:solidFill>
                  <a:srgbClr val="141C4D"/>
                </a:solidFill>
                <a:latin typeface="Roboto"/>
                <a:ea typeface="Roboto"/>
                <a:cs typeface="Roboto"/>
                <a:sym typeface="Roboto"/>
              </a:rPr>
              <a:t> to engage, track, and pay for any good or service - fast!</a:t>
            </a:r>
            <a:endParaRPr sz="800" dirty="0">
              <a:solidFill>
                <a:srgbClr val="141C4D"/>
              </a:solidFill>
              <a:latin typeface="Roboto"/>
              <a:ea typeface="Roboto"/>
              <a:cs typeface="Roboto"/>
              <a:sym typeface="Roboto"/>
            </a:endParaRPr>
          </a:p>
        </p:txBody>
      </p:sp>
      <p:sp>
        <p:nvSpPr>
          <p:cNvPr id="488" name="Google Shape;488;p77"/>
          <p:cNvSpPr/>
          <p:nvPr/>
        </p:nvSpPr>
        <p:spPr>
          <a:xfrm>
            <a:off x="3420300" y="2173975"/>
            <a:ext cx="842100" cy="205500"/>
          </a:xfrm>
          <a:prstGeom prst="roundRect">
            <a:avLst>
              <a:gd name="adj" fmla="val 50000"/>
            </a:avLst>
          </a:prstGeom>
          <a:solidFill>
            <a:srgbClr val="66B2E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b="1">
                <a:solidFill>
                  <a:srgbClr val="FFFFFF"/>
                </a:solidFill>
                <a:latin typeface="Roboto"/>
                <a:ea typeface="Roboto"/>
                <a:cs typeface="Roboto"/>
                <a:sym typeface="Roboto"/>
              </a:rPr>
              <a:t>Get a Demo</a:t>
            </a:r>
            <a:endParaRPr sz="800" b="1">
              <a:latin typeface="Roboto"/>
              <a:ea typeface="Roboto"/>
              <a:cs typeface="Roboto"/>
              <a:sym typeface="Roboto"/>
            </a:endParaRPr>
          </a:p>
        </p:txBody>
      </p:sp>
      <p:sp>
        <p:nvSpPr>
          <p:cNvPr id="489" name="Google Shape;489;p77"/>
          <p:cNvSpPr txBox="1"/>
          <p:nvPr/>
        </p:nvSpPr>
        <p:spPr>
          <a:xfrm>
            <a:off x="5281620" y="598775"/>
            <a:ext cx="2651100" cy="2583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 sz="700" dirty="0">
                <a:latin typeface="Roboto"/>
                <a:ea typeface="Roboto"/>
                <a:cs typeface="Roboto"/>
                <a:sym typeface="Roboto"/>
              </a:rPr>
              <a:t>How it Works</a:t>
            </a:r>
            <a:r>
              <a:rPr lang="en" sz="700" dirty="0">
                <a:solidFill>
                  <a:srgbClr val="141C4D"/>
                </a:solidFill>
                <a:latin typeface="Roboto"/>
                <a:ea typeface="Roboto"/>
                <a:cs typeface="Roboto"/>
                <a:sym typeface="Roboto"/>
              </a:rPr>
              <a:t>     For </a:t>
            </a:r>
            <a:r>
              <a:rPr lang="en-US" sz="700" dirty="0">
                <a:solidFill>
                  <a:srgbClr val="141C4D"/>
                </a:solidFill>
                <a:latin typeface="Roboto"/>
                <a:ea typeface="Roboto"/>
                <a:cs typeface="Roboto"/>
                <a:sym typeface="Roboto"/>
              </a:rPr>
              <a:t>Rutgers</a:t>
            </a:r>
            <a:r>
              <a:rPr lang="en" sz="700" dirty="0">
                <a:solidFill>
                  <a:srgbClr val="141C4D"/>
                </a:solidFill>
                <a:latin typeface="Roboto"/>
                <a:ea typeface="Roboto"/>
                <a:cs typeface="Roboto"/>
                <a:sym typeface="Roboto"/>
              </a:rPr>
              <a:t>     For </a:t>
            </a:r>
            <a:r>
              <a:rPr lang="en-US" sz="700" dirty="0">
                <a:solidFill>
                  <a:srgbClr val="141C4D"/>
                </a:solidFill>
                <a:latin typeface="Roboto"/>
                <a:ea typeface="Roboto"/>
                <a:cs typeface="Roboto"/>
                <a:sym typeface="Roboto"/>
              </a:rPr>
              <a:t>Supplier</a:t>
            </a:r>
            <a:r>
              <a:rPr lang="en" sz="700" dirty="0">
                <a:solidFill>
                  <a:srgbClr val="141C4D"/>
                </a:solidFill>
                <a:latin typeface="Roboto"/>
                <a:ea typeface="Roboto"/>
                <a:cs typeface="Roboto"/>
                <a:sym typeface="Roboto"/>
              </a:rPr>
              <a:t>s    Pricing     About  </a:t>
            </a:r>
            <a:r>
              <a:rPr lang="en" sz="800" dirty="0">
                <a:solidFill>
                  <a:srgbClr val="141C4D"/>
                </a:solidFill>
                <a:latin typeface="Roboto"/>
                <a:ea typeface="Roboto"/>
                <a:cs typeface="Roboto"/>
                <a:sym typeface="Roboto"/>
              </a:rPr>
              <a:t>   </a:t>
            </a:r>
            <a:endParaRPr sz="800" dirty="0">
              <a:solidFill>
                <a:srgbClr val="141C4D"/>
              </a:solidFill>
              <a:latin typeface="Roboto"/>
              <a:ea typeface="Roboto"/>
              <a:cs typeface="Roboto"/>
              <a:sym typeface="Roboto"/>
            </a:endParaRPr>
          </a:p>
        </p:txBody>
      </p:sp>
      <p:pic>
        <p:nvPicPr>
          <p:cNvPr id="490" name="Google Shape;490;p77"/>
          <p:cNvPicPr preferRelativeResize="0"/>
          <p:nvPr/>
        </p:nvPicPr>
        <p:blipFill>
          <a:blip r:embed="rId4">
            <a:alphaModFix/>
          </a:blip>
          <a:stretch>
            <a:fillRect/>
          </a:stretch>
        </p:blipFill>
        <p:spPr>
          <a:xfrm>
            <a:off x="2663550" y="573800"/>
            <a:ext cx="842175" cy="308250"/>
          </a:xfrm>
          <a:prstGeom prst="rect">
            <a:avLst/>
          </a:prstGeom>
          <a:noFill/>
          <a:ln>
            <a:noFill/>
          </a:ln>
        </p:spPr>
      </p:pic>
      <p:pic>
        <p:nvPicPr>
          <p:cNvPr id="491" name="Google Shape;491;p77"/>
          <p:cNvPicPr preferRelativeResize="0"/>
          <p:nvPr/>
        </p:nvPicPr>
        <p:blipFill rotWithShape="1">
          <a:blip r:embed="rId5">
            <a:alphaModFix/>
          </a:blip>
          <a:srcRect r="9453"/>
          <a:stretch/>
        </p:blipFill>
        <p:spPr>
          <a:xfrm>
            <a:off x="4729975" y="958635"/>
            <a:ext cx="4037599" cy="2586390"/>
          </a:xfrm>
          <a:prstGeom prst="rect">
            <a:avLst/>
          </a:prstGeom>
          <a:noFill/>
          <a:ln>
            <a:noFill/>
          </a:ln>
        </p:spPr>
      </p:pic>
      <p:sp>
        <p:nvSpPr>
          <p:cNvPr id="492" name="Google Shape;492;p77"/>
          <p:cNvSpPr/>
          <p:nvPr/>
        </p:nvSpPr>
        <p:spPr>
          <a:xfrm>
            <a:off x="2540000" y="3540625"/>
            <a:ext cx="6228600" cy="1023300"/>
          </a:xfrm>
          <a:prstGeom prst="round2SameRect">
            <a:avLst>
              <a:gd name="adj1" fmla="val 0"/>
              <a:gd name="adj2" fmla="val 0"/>
            </a:avLst>
          </a:prstGeom>
          <a:solidFill>
            <a:schemeClr val="tx2">
              <a:lumMod val="75000"/>
            </a:schemeClr>
          </a:solidFill>
          <a:ln>
            <a:noFill/>
          </a:ln>
        </p:spPr>
        <p:txBody>
          <a:bodyPr spcFirstLastPara="1" wrap="square" lIns="91425" tIns="91425" rIns="91425" bIns="91425" anchor="ctr" anchorCtr="0">
            <a:noAutofit/>
          </a:bodyPr>
          <a:lstStyle/>
          <a:p>
            <a:pPr marL="0" lvl="0" indent="0" algn="ctr" rtl="0">
              <a:lnSpc>
                <a:spcPct val="110000"/>
              </a:lnSpc>
              <a:spcBef>
                <a:spcPts val="0"/>
              </a:spcBef>
              <a:spcAft>
                <a:spcPts val="0"/>
              </a:spcAft>
              <a:buNone/>
            </a:pPr>
            <a:endParaRPr sz="1200" dirty="0">
              <a:solidFill>
                <a:srgbClr val="FFFFFF"/>
              </a:solidFill>
              <a:latin typeface="Roboto"/>
              <a:ea typeface="Roboto"/>
              <a:cs typeface="Roboto"/>
              <a:sym typeface="Roboto"/>
            </a:endParaRPr>
          </a:p>
        </p:txBody>
      </p:sp>
      <p:grpSp>
        <p:nvGrpSpPr>
          <p:cNvPr id="493" name="Google Shape;493;p77"/>
          <p:cNvGrpSpPr/>
          <p:nvPr/>
        </p:nvGrpSpPr>
        <p:grpSpPr>
          <a:xfrm>
            <a:off x="7269125" y="857075"/>
            <a:ext cx="1350000" cy="1344900"/>
            <a:chOff x="7351000" y="864300"/>
            <a:chExt cx="1350000" cy="1344900"/>
          </a:xfrm>
        </p:grpSpPr>
        <p:sp>
          <p:nvSpPr>
            <p:cNvPr id="494" name="Google Shape;494;p77"/>
            <p:cNvSpPr/>
            <p:nvPr/>
          </p:nvSpPr>
          <p:spPr>
            <a:xfrm>
              <a:off x="7351000" y="864300"/>
              <a:ext cx="1350000" cy="1344900"/>
            </a:xfrm>
            <a:prstGeom prst="roundRect">
              <a:avLst>
                <a:gd name="adj" fmla="val 2173"/>
              </a:avLst>
            </a:prstGeom>
            <a:solidFill>
              <a:schemeClr val="lt1"/>
            </a:solidFill>
            <a:ln w="9525" cap="flat" cmpd="sng">
              <a:solidFill>
                <a:srgbClr val="D9D9D9"/>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600">
                  <a:solidFill>
                    <a:srgbClr val="434343"/>
                  </a:solidFill>
                  <a:latin typeface="Open Sans SemiBold"/>
                  <a:ea typeface="Open Sans SemiBold"/>
                  <a:cs typeface="Open Sans SemiBold"/>
                  <a:sym typeface="Open Sans SemiBold"/>
                </a:rPr>
                <a:t>Email</a:t>
              </a:r>
              <a:endParaRPr sz="600">
                <a:solidFill>
                  <a:srgbClr val="434343"/>
                </a:solidFill>
                <a:latin typeface="Open Sans SemiBold"/>
                <a:ea typeface="Open Sans SemiBold"/>
                <a:cs typeface="Open Sans SemiBold"/>
                <a:sym typeface="Open Sans SemiBold"/>
              </a:endParaRPr>
            </a:p>
            <a:p>
              <a:pPr marL="0" lvl="0" indent="0" algn="l" rtl="0">
                <a:spcBef>
                  <a:spcPts val="2000"/>
                </a:spcBef>
                <a:spcAft>
                  <a:spcPts val="0"/>
                </a:spcAft>
                <a:buNone/>
              </a:pPr>
              <a:r>
                <a:rPr lang="en" sz="600">
                  <a:solidFill>
                    <a:srgbClr val="434343"/>
                  </a:solidFill>
                  <a:latin typeface="Open Sans SemiBold"/>
                  <a:ea typeface="Open Sans SemiBold"/>
                  <a:cs typeface="Open Sans SemiBold"/>
                  <a:sym typeface="Open Sans SemiBold"/>
                </a:rPr>
                <a:t>Password</a:t>
              </a:r>
              <a:endParaRPr sz="600">
                <a:solidFill>
                  <a:srgbClr val="434343"/>
                </a:solidFill>
                <a:latin typeface="Open Sans SemiBold"/>
                <a:ea typeface="Open Sans SemiBold"/>
                <a:cs typeface="Open Sans SemiBold"/>
                <a:sym typeface="Open Sans SemiBold"/>
              </a:endParaRPr>
            </a:p>
            <a:p>
              <a:pPr marL="0" lvl="0" indent="0" algn="l" rtl="0">
                <a:spcBef>
                  <a:spcPts val="2000"/>
                </a:spcBef>
                <a:spcAft>
                  <a:spcPts val="0"/>
                </a:spcAft>
                <a:buNone/>
              </a:pPr>
              <a:r>
                <a:rPr lang="en" sz="600">
                  <a:solidFill>
                    <a:srgbClr val="434343"/>
                  </a:solidFill>
                  <a:latin typeface="Open Sans SemiBold"/>
                  <a:ea typeface="Open Sans SemiBold"/>
                  <a:cs typeface="Open Sans SemiBold"/>
                  <a:sym typeface="Open Sans SemiBold"/>
                </a:rPr>
                <a:t>▢  Stay signed in</a:t>
              </a:r>
              <a:endParaRPr sz="600">
                <a:solidFill>
                  <a:srgbClr val="434343"/>
                </a:solidFill>
                <a:latin typeface="Open Sans SemiBold"/>
                <a:ea typeface="Open Sans SemiBold"/>
                <a:cs typeface="Open Sans SemiBold"/>
                <a:sym typeface="Open Sans SemiBold"/>
              </a:endParaRPr>
            </a:p>
            <a:p>
              <a:pPr marL="0" lvl="0" indent="0" algn="l" rtl="0">
                <a:spcBef>
                  <a:spcPts val="2000"/>
                </a:spcBef>
                <a:spcAft>
                  <a:spcPts val="2000"/>
                </a:spcAft>
                <a:buNone/>
              </a:pPr>
              <a:r>
                <a:rPr lang="en" sz="600" u="sng">
                  <a:solidFill>
                    <a:srgbClr val="434343"/>
                  </a:solidFill>
                  <a:latin typeface="Open Sans SemiBold"/>
                  <a:ea typeface="Open Sans SemiBold"/>
                  <a:cs typeface="Open Sans SemiBold"/>
                  <a:sym typeface="Open Sans SemiBold"/>
                </a:rPr>
                <a:t>Forgot your password?</a:t>
              </a:r>
              <a:endParaRPr sz="600" u="sng">
                <a:solidFill>
                  <a:srgbClr val="434343"/>
                </a:solidFill>
                <a:latin typeface="Open Sans SemiBold"/>
                <a:ea typeface="Open Sans SemiBold"/>
                <a:cs typeface="Open Sans SemiBold"/>
                <a:sym typeface="Open Sans SemiBold"/>
              </a:endParaRPr>
            </a:p>
          </p:txBody>
        </p:sp>
        <p:sp>
          <p:nvSpPr>
            <p:cNvPr id="495" name="Google Shape;495;p77"/>
            <p:cNvSpPr/>
            <p:nvPr/>
          </p:nvSpPr>
          <p:spPr>
            <a:xfrm>
              <a:off x="7452700" y="1093600"/>
              <a:ext cx="1146600" cy="137400"/>
            </a:xfrm>
            <a:prstGeom prst="roundRect">
              <a:avLst>
                <a:gd name="adj" fmla="val 50000"/>
              </a:avLst>
            </a:prstGeom>
            <a:no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700">
                <a:solidFill>
                  <a:srgbClr val="141C4D"/>
                </a:solidFill>
                <a:latin typeface="Roboto"/>
                <a:ea typeface="Roboto"/>
                <a:cs typeface="Roboto"/>
                <a:sym typeface="Roboto"/>
              </a:endParaRPr>
            </a:p>
          </p:txBody>
        </p:sp>
        <p:sp>
          <p:nvSpPr>
            <p:cNvPr id="496" name="Google Shape;496;p77"/>
            <p:cNvSpPr/>
            <p:nvPr/>
          </p:nvSpPr>
          <p:spPr>
            <a:xfrm>
              <a:off x="7452700" y="1439400"/>
              <a:ext cx="1146600" cy="137400"/>
            </a:xfrm>
            <a:prstGeom prst="roundRect">
              <a:avLst>
                <a:gd name="adj" fmla="val 50000"/>
              </a:avLst>
            </a:prstGeom>
            <a:no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700">
                <a:solidFill>
                  <a:srgbClr val="141C4D"/>
                </a:solidFill>
                <a:latin typeface="Roboto"/>
                <a:ea typeface="Roboto"/>
                <a:cs typeface="Roboto"/>
                <a:sym typeface="Roboto"/>
              </a:endParaRPr>
            </a:p>
          </p:txBody>
        </p:sp>
        <p:sp>
          <p:nvSpPr>
            <p:cNvPr id="497" name="Google Shape;497;p77"/>
            <p:cNvSpPr/>
            <p:nvPr/>
          </p:nvSpPr>
          <p:spPr>
            <a:xfrm>
              <a:off x="7452700" y="1785200"/>
              <a:ext cx="480000" cy="137400"/>
            </a:xfrm>
            <a:prstGeom prst="roundRect">
              <a:avLst>
                <a:gd name="adj" fmla="val 50000"/>
              </a:avLst>
            </a:prstGeom>
            <a:solidFill>
              <a:srgbClr val="66B2E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600" b="1">
                  <a:solidFill>
                    <a:srgbClr val="FFFFFF"/>
                  </a:solidFill>
                  <a:latin typeface="Roboto"/>
                  <a:ea typeface="Roboto"/>
                  <a:cs typeface="Roboto"/>
                  <a:sym typeface="Roboto"/>
                </a:rPr>
                <a:t>Sign In</a:t>
              </a:r>
              <a:endParaRPr sz="600" b="1">
                <a:latin typeface="Roboto"/>
                <a:ea typeface="Roboto"/>
                <a:cs typeface="Roboto"/>
                <a:sym typeface="Roboto"/>
              </a:endParaRPr>
            </a:p>
          </p:txBody>
        </p:sp>
      </p:grpSp>
      <p:cxnSp>
        <p:nvCxnSpPr>
          <p:cNvPr id="498" name="Google Shape;498;p77"/>
          <p:cNvCxnSpPr>
            <a:stCxn id="499" idx="3"/>
            <a:endCxn id="494" idx="1"/>
          </p:cNvCxnSpPr>
          <p:nvPr/>
        </p:nvCxnSpPr>
        <p:spPr>
          <a:xfrm>
            <a:off x="6962225" y="1529525"/>
            <a:ext cx="306900" cy="600"/>
          </a:xfrm>
          <a:prstGeom prst="bentConnector3">
            <a:avLst>
              <a:gd name="adj1" fmla="val 50000"/>
            </a:avLst>
          </a:prstGeom>
          <a:noFill/>
          <a:ln w="9525" cap="flat" cmpd="sng">
            <a:solidFill>
              <a:srgbClr val="CC0033"/>
            </a:solidFill>
            <a:prstDash val="solid"/>
            <a:round/>
            <a:headEnd type="none" w="sm" len="sm"/>
            <a:tailEnd type="triangle" w="med" len="med"/>
          </a:ln>
        </p:spPr>
      </p:cxnSp>
      <p:sp>
        <p:nvSpPr>
          <p:cNvPr id="499" name="Google Shape;499;p77"/>
          <p:cNvSpPr txBox="1"/>
          <p:nvPr/>
        </p:nvSpPr>
        <p:spPr>
          <a:xfrm>
            <a:off x="6000125" y="1344875"/>
            <a:ext cx="962100" cy="369300"/>
          </a:xfrm>
          <a:prstGeom prst="rect">
            <a:avLst/>
          </a:prstGeom>
          <a:solidFill>
            <a:srgbClr val="CC0033"/>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600"/>
              <a:buFont typeface="Arial"/>
              <a:buNone/>
            </a:pPr>
            <a:r>
              <a:rPr lang="en" sz="600" b="1" dirty="0">
                <a:solidFill>
                  <a:srgbClr val="FFFFFF"/>
                </a:solidFill>
                <a:latin typeface="Roboto"/>
                <a:ea typeface="Roboto"/>
                <a:cs typeface="Roboto"/>
                <a:sym typeface="Roboto"/>
              </a:rPr>
              <a:t>Enter email address and password</a:t>
            </a:r>
            <a:endParaRPr sz="600" b="1" i="0" u="none" strike="noStrike" cap="none" dirty="0">
              <a:solidFill>
                <a:srgbClr val="FFFFFF"/>
              </a:solidFill>
              <a:latin typeface="Roboto"/>
              <a:ea typeface="Roboto"/>
              <a:cs typeface="Roboto"/>
              <a:sym typeface="Roboto"/>
            </a:endParaRPr>
          </a:p>
        </p:txBody>
      </p:sp>
      <p:grpSp>
        <p:nvGrpSpPr>
          <p:cNvPr id="502" name="Google Shape;502;p77"/>
          <p:cNvGrpSpPr/>
          <p:nvPr/>
        </p:nvGrpSpPr>
        <p:grpSpPr>
          <a:xfrm>
            <a:off x="284750" y="-10075"/>
            <a:ext cx="664500" cy="535175"/>
            <a:chOff x="2005514" y="3351372"/>
            <a:chExt cx="938692" cy="756004"/>
          </a:xfrm>
        </p:grpSpPr>
        <p:sp>
          <p:nvSpPr>
            <p:cNvPr id="503" name="Google Shape;503;p77"/>
            <p:cNvSpPr/>
            <p:nvPr/>
          </p:nvSpPr>
          <p:spPr>
            <a:xfrm>
              <a:off x="2005514" y="3351372"/>
              <a:ext cx="938692" cy="756004"/>
            </a:xfrm>
            <a:prstGeom prst="flowChartOffpageConnector">
              <a:avLst/>
            </a:prstGeom>
            <a:solidFill>
              <a:schemeClr val="tx2">
                <a:lumMod val="75000"/>
              </a:schemeClr>
            </a:solidFill>
            <a:ln>
              <a:noFill/>
            </a:ln>
          </p:spPr>
          <p:txBody>
            <a:bodyPr spcFirstLastPara="1" wrap="square" lIns="0" tIns="0" rIns="0" bIns="45700" anchor="b" anchorCtr="0">
              <a:noAutofit/>
            </a:bodyPr>
            <a:lstStyle/>
            <a:p>
              <a:pPr marL="0" marR="0" lvl="0" indent="0" algn="ctr" rtl="0">
                <a:lnSpc>
                  <a:spcPct val="100000"/>
                </a:lnSpc>
                <a:spcBef>
                  <a:spcPts val="0"/>
                </a:spcBef>
                <a:spcAft>
                  <a:spcPts val="0"/>
                </a:spcAft>
                <a:buClr>
                  <a:srgbClr val="000000"/>
                </a:buClr>
                <a:buSzPts val="800"/>
                <a:buFont typeface="Arial"/>
                <a:buNone/>
              </a:pPr>
              <a:r>
                <a:rPr lang="en" sz="600" b="1" i="0" u="none" strike="noStrike" cap="none" dirty="0">
                  <a:solidFill>
                    <a:srgbClr val="FFFFFF"/>
                  </a:solidFill>
                  <a:latin typeface="Roboto"/>
                  <a:ea typeface="Roboto"/>
                  <a:cs typeface="Roboto"/>
                  <a:sym typeface="Roboto"/>
                </a:rPr>
                <a:t>REQUISITIONER</a:t>
              </a:r>
              <a:endParaRPr sz="600" b="1" i="0" u="none" strike="noStrike" cap="none" dirty="0">
                <a:solidFill>
                  <a:srgbClr val="FFFFFF"/>
                </a:solidFill>
                <a:latin typeface="Roboto"/>
                <a:ea typeface="Roboto"/>
                <a:cs typeface="Roboto"/>
                <a:sym typeface="Roboto"/>
              </a:endParaRPr>
            </a:p>
          </p:txBody>
        </p:sp>
        <p:pic>
          <p:nvPicPr>
            <p:cNvPr id="504" name="Google Shape;504;p77"/>
            <p:cNvPicPr preferRelativeResize="0"/>
            <p:nvPr/>
          </p:nvPicPr>
          <p:blipFill>
            <a:blip r:embed="rId6">
              <a:alphaModFix/>
            </a:blip>
            <a:stretch>
              <a:fillRect/>
            </a:stretch>
          </p:blipFill>
          <p:spPr>
            <a:xfrm>
              <a:off x="2337378" y="3432327"/>
              <a:ext cx="274950" cy="274950"/>
            </a:xfrm>
            <a:prstGeom prst="rect">
              <a:avLst/>
            </a:prstGeom>
            <a:noFill/>
            <a:ln>
              <a:noFill/>
            </a:ln>
          </p:spPr>
        </p:pic>
      </p:grpSp>
      <p:sp>
        <p:nvSpPr>
          <p:cNvPr id="505" name="Google Shape;505;p77"/>
          <p:cNvSpPr txBox="1">
            <a:spLocks noGrp="1"/>
          </p:cNvSpPr>
          <p:nvPr>
            <p:ph type="sldNum" idx="12"/>
          </p:nvPr>
        </p:nvSpPr>
        <p:spPr>
          <a:xfrm>
            <a:off x="8700950" y="4749900"/>
            <a:ext cx="371100" cy="393600"/>
          </a:xfrm>
          <a:prstGeom prst="rect">
            <a:avLst/>
          </a:prstGeom>
          <a:solidFill>
            <a:srgbClr val="CC0033"/>
          </a:solidFill>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rgbClr val="FFFFFF"/>
                </a:solidFill>
              </a:rPr>
              <a:t>3</a:t>
            </a:fld>
            <a:endParaRPr>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09"/>
        <p:cNvGrpSpPr/>
        <p:nvPr/>
      </p:nvGrpSpPr>
      <p:grpSpPr>
        <a:xfrm>
          <a:off x="0" y="0"/>
          <a:ext cx="0" cy="0"/>
          <a:chOff x="0" y="0"/>
          <a:chExt cx="0" cy="0"/>
        </a:xfrm>
      </p:grpSpPr>
      <p:grpSp>
        <p:nvGrpSpPr>
          <p:cNvPr id="510" name="Google Shape;510;p78"/>
          <p:cNvGrpSpPr/>
          <p:nvPr/>
        </p:nvGrpSpPr>
        <p:grpSpPr>
          <a:xfrm>
            <a:off x="2457785" y="219425"/>
            <a:ext cx="6609260" cy="4651600"/>
            <a:chOff x="2729325" y="0"/>
            <a:chExt cx="6228688" cy="4651600"/>
          </a:xfrm>
        </p:grpSpPr>
        <p:grpSp>
          <p:nvGrpSpPr>
            <p:cNvPr id="511" name="Google Shape;511;p78"/>
            <p:cNvGrpSpPr/>
            <p:nvPr/>
          </p:nvGrpSpPr>
          <p:grpSpPr>
            <a:xfrm>
              <a:off x="2729325" y="0"/>
              <a:ext cx="6228688" cy="4651600"/>
              <a:chOff x="2729325" y="63675"/>
              <a:chExt cx="6228688" cy="4651600"/>
            </a:xfrm>
          </p:grpSpPr>
          <p:sp>
            <p:nvSpPr>
              <p:cNvPr id="512" name="Google Shape;512;p78"/>
              <p:cNvSpPr/>
              <p:nvPr/>
            </p:nvSpPr>
            <p:spPr>
              <a:xfrm>
                <a:off x="2735113" y="63775"/>
                <a:ext cx="6222900" cy="4651500"/>
              </a:xfrm>
              <a:prstGeom prst="roundRect">
                <a:avLst>
                  <a:gd name="adj" fmla="val 833"/>
                </a:avLst>
              </a:prstGeom>
              <a:solidFill>
                <a:srgbClr val="FFFFFF"/>
              </a:solidFill>
              <a:ln w="9525" cap="flat" cmpd="sng">
                <a:solidFill>
                  <a:srgbClr val="B3C1D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78"/>
              <p:cNvSpPr/>
              <p:nvPr/>
            </p:nvSpPr>
            <p:spPr>
              <a:xfrm>
                <a:off x="2729325" y="63675"/>
                <a:ext cx="6222900" cy="224400"/>
              </a:xfrm>
              <a:prstGeom prst="round2SameRect">
                <a:avLst>
                  <a:gd name="adj1" fmla="val 14939"/>
                  <a:gd name="adj2" fmla="val 0"/>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78"/>
              <p:cNvSpPr/>
              <p:nvPr/>
            </p:nvSpPr>
            <p:spPr>
              <a:xfrm>
                <a:off x="2840675" y="141532"/>
                <a:ext cx="68700" cy="687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78"/>
              <p:cNvSpPr/>
              <p:nvPr/>
            </p:nvSpPr>
            <p:spPr>
              <a:xfrm>
                <a:off x="2933863" y="141532"/>
                <a:ext cx="68700" cy="687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78"/>
              <p:cNvSpPr/>
              <p:nvPr/>
            </p:nvSpPr>
            <p:spPr>
              <a:xfrm>
                <a:off x="3027052" y="141532"/>
                <a:ext cx="68700" cy="687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7" name="Google Shape;517;p78"/>
            <p:cNvSpPr/>
            <p:nvPr/>
          </p:nvSpPr>
          <p:spPr>
            <a:xfrm>
              <a:off x="3233025" y="47600"/>
              <a:ext cx="5626500" cy="125700"/>
            </a:xfrm>
            <a:prstGeom prst="roundRect">
              <a:avLst>
                <a:gd name="adj" fmla="val 50000"/>
              </a:avLst>
            </a:prstGeom>
            <a:solidFill>
              <a:srgbClr val="FFFFFF"/>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8" name="Google Shape;518;p78"/>
          <p:cNvSpPr/>
          <p:nvPr/>
        </p:nvSpPr>
        <p:spPr>
          <a:xfrm>
            <a:off x="2467719" y="765500"/>
            <a:ext cx="1433100" cy="3822300"/>
          </a:xfrm>
          <a:prstGeom prst="rect">
            <a:avLst/>
          </a:prstGeom>
          <a:solidFill>
            <a:srgbClr val="222856"/>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600">
              <a:solidFill>
                <a:srgbClr val="B3C1D6"/>
              </a:solidFill>
              <a:latin typeface="Open Sans SemiBold"/>
              <a:ea typeface="Open Sans SemiBold"/>
              <a:cs typeface="Open Sans SemiBold"/>
              <a:sym typeface="Open Sans SemiBold"/>
            </a:endParaRPr>
          </a:p>
          <a:p>
            <a:pPr marL="57150" lvl="0" indent="0" algn="l" rtl="0">
              <a:spcBef>
                <a:spcPts val="200"/>
              </a:spcBef>
              <a:spcAft>
                <a:spcPts val="0"/>
              </a:spcAft>
              <a:buClr>
                <a:srgbClr val="000000"/>
              </a:buClr>
              <a:buSzPts val="1100"/>
              <a:buFont typeface="Arial"/>
              <a:buNone/>
            </a:pPr>
            <a:endParaRPr sz="600">
              <a:solidFill>
                <a:srgbClr val="B3C1D6"/>
              </a:solidFill>
              <a:latin typeface="Open Sans"/>
              <a:ea typeface="Open Sans"/>
              <a:cs typeface="Open Sans"/>
              <a:sym typeface="Open Sans"/>
            </a:endParaRPr>
          </a:p>
          <a:p>
            <a:pPr marL="57150" lvl="0" indent="0" algn="l" rtl="0">
              <a:lnSpc>
                <a:spcPct val="115000"/>
              </a:lnSpc>
              <a:spcBef>
                <a:spcPts val="200"/>
              </a:spcBef>
              <a:spcAft>
                <a:spcPts val="0"/>
              </a:spcAft>
              <a:buClr>
                <a:srgbClr val="000000"/>
              </a:buClr>
              <a:buSzPts val="1100"/>
              <a:buFont typeface="Arial"/>
              <a:buNone/>
            </a:pPr>
            <a:endParaRPr sz="600">
              <a:solidFill>
                <a:srgbClr val="B3C1D6"/>
              </a:solidFill>
              <a:latin typeface="Open Sans"/>
              <a:ea typeface="Open Sans"/>
              <a:cs typeface="Open Sans"/>
              <a:sym typeface="Open Sans"/>
            </a:endParaRPr>
          </a:p>
          <a:p>
            <a:pPr marL="57150" lvl="0" indent="0" algn="l" rtl="0">
              <a:lnSpc>
                <a:spcPct val="115000"/>
              </a:lnSpc>
              <a:spcBef>
                <a:spcPts val="300"/>
              </a:spcBef>
              <a:spcAft>
                <a:spcPts val="0"/>
              </a:spcAft>
              <a:buClr>
                <a:srgbClr val="000000"/>
              </a:buClr>
              <a:buSzPts val="1100"/>
              <a:buFont typeface="Arial"/>
              <a:buNone/>
            </a:pPr>
            <a:endParaRPr sz="600">
              <a:solidFill>
                <a:srgbClr val="B3C1D6"/>
              </a:solidFill>
              <a:latin typeface="Open Sans"/>
              <a:ea typeface="Open Sans"/>
              <a:cs typeface="Open Sans"/>
              <a:sym typeface="Open Sans"/>
            </a:endParaRPr>
          </a:p>
          <a:p>
            <a:pPr marL="57150" lvl="0" indent="0" algn="l" rtl="0">
              <a:lnSpc>
                <a:spcPct val="115000"/>
              </a:lnSpc>
              <a:spcBef>
                <a:spcPts val="300"/>
              </a:spcBef>
              <a:spcAft>
                <a:spcPts val="0"/>
              </a:spcAft>
              <a:buClr>
                <a:srgbClr val="000000"/>
              </a:buClr>
              <a:buSzPts val="1100"/>
              <a:buFont typeface="Arial"/>
              <a:buNone/>
            </a:pPr>
            <a:endParaRPr sz="600">
              <a:solidFill>
                <a:srgbClr val="B3C1D6"/>
              </a:solidFill>
              <a:latin typeface="Open Sans"/>
              <a:ea typeface="Open Sans"/>
              <a:cs typeface="Open Sans"/>
              <a:sym typeface="Open Sans"/>
            </a:endParaRPr>
          </a:p>
          <a:p>
            <a:pPr marL="57150" lvl="0" indent="0" algn="l" rtl="0">
              <a:lnSpc>
                <a:spcPct val="115000"/>
              </a:lnSpc>
              <a:spcBef>
                <a:spcPts val="300"/>
              </a:spcBef>
              <a:spcAft>
                <a:spcPts val="0"/>
              </a:spcAft>
              <a:buClr>
                <a:srgbClr val="000000"/>
              </a:buClr>
              <a:buSzPts val="1100"/>
              <a:buFont typeface="Arial"/>
              <a:buNone/>
            </a:pPr>
            <a:endParaRPr sz="600">
              <a:solidFill>
                <a:srgbClr val="B3C1D6"/>
              </a:solidFill>
              <a:latin typeface="Open Sans"/>
              <a:ea typeface="Open Sans"/>
              <a:cs typeface="Open Sans"/>
              <a:sym typeface="Open Sans"/>
            </a:endParaRPr>
          </a:p>
          <a:p>
            <a:pPr marL="57150" lvl="0" indent="0" algn="l" rtl="0">
              <a:lnSpc>
                <a:spcPct val="115000"/>
              </a:lnSpc>
              <a:spcBef>
                <a:spcPts val="300"/>
              </a:spcBef>
              <a:spcAft>
                <a:spcPts val="300"/>
              </a:spcAft>
              <a:buNone/>
            </a:pPr>
            <a:endParaRPr sz="600">
              <a:solidFill>
                <a:srgbClr val="B3C1D6"/>
              </a:solidFill>
              <a:latin typeface="Open Sans"/>
              <a:ea typeface="Open Sans"/>
              <a:cs typeface="Open Sans"/>
              <a:sym typeface="Open Sans"/>
            </a:endParaRPr>
          </a:p>
        </p:txBody>
      </p:sp>
      <p:sp>
        <p:nvSpPr>
          <p:cNvPr id="519" name="Google Shape;519;p78"/>
          <p:cNvSpPr txBox="1"/>
          <p:nvPr/>
        </p:nvSpPr>
        <p:spPr>
          <a:xfrm>
            <a:off x="2470194" y="1743003"/>
            <a:ext cx="1433100" cy="505800"/>
          </a:xfrm>
          <a:prstGeom prst="rect">
            <a:avLst/>
          </a:prstGeom>
          <a:noFill/>
          <a:ln>
            <a:noFill/>
          </a:ln>
        </p:spPr>
        <p:txBody>
          <a:bodyPr spcFirstLastPara="1" wrap="square" lIns="91425" tIns="137150" rIns="0" bIns="91425" anchor="t" anchorCtr="0">
            <a:noAutofit/>
          </a:bodyPr>
          <a:lstStyle/>
          <a:p>
            <a:pPr marL="0" marR="0" lvl="0" indent="0" algn="l" rtl="0">
              <a:lnSpc>
                <a:spcPct val="115000"/>
              </a:lnSpc>
              <a:spcBef>
                <a:spcPts val="0"/>
              </a:spcBef>
              <a:spcAft>
                <a:spcPts val="0"/>
              </a:spcAft>
              <a:buNone/>
            </a:pPr>
            <a:r>
              <a:rPr lang="en" sz="600">
                <a:solidFill>
                  <a:srgbClr val="B3C1D6"/>
                </a:solidFill>
                <a:latin typeface="Open Sans SemiBold"/>
                <a:ea typeface="Open Sans SemiBold"/>
                <a:cs typeface="Open Sans SemiBold"/>
                <a:sym typeface="Open Sans SemiBold"/>
              </a:rPr>
              <a:t>ORDERS</a:t>
            </a:r>
            <a:endParaRPr sz="600">
              <a:solidFill>
                <a:srgbClr val="B3C1D6"/>
              </a:solidFill>
              <a:latin typeface="Open Sans SemiBold"/>
              <a:ea typeface="Open Sans SemiBold"/>
              <a:cs typeface="Open Sans SemiBold"/>
              <a:sym typeface="Open Sans SemiBold"/>
            </a:endParaRPr>
          </a:p>
          <a:p>
            <a:pPr marL="114300" marR="0" lvl="0" indent="0" algn="l" rtl="0">
              <a:lnSpc>
                <a:spcPct val="115000"/>
              </a:lnSpc>
              <a:spcBef>
                <a:spcPts val="300"/>
              </a:spcBef>
              <a:spcAft>
                <a:spcPts val="0"/>
              </a:spcAft>
              <a:buNone/>
            </a:pPr>
            <a:r>
              <a:rPr lang="en" sz="600">
                <a:solidFill>
                  <a:srgbClr val="B3C1D6"/>
                </a:solidFill>
                <a:latin typeface="Open Sans SemiBold"/>
                <a:ea typeface="Open Sans SemiBold"/>
                <a:cs typeface="Open Sans SemiBold"/>
                <a:sym typeface="Open Sans SemiBold"/>
              </a:rPr>
              <a:t>speaking engagement - j...</a:t>
            </a:r>
            <a:endParaRPr sz="600">
              <a:solidFill>
                <a:srgbClr val="B3C1D6"/>
              </a:solidFill>
              <a:latin typeface="Open Sans SemiBold"/>
              <a:ea typeface="Open Sans SemiBold"/>
              <a:cs typeface="Open Sans SemiBold"/>
              <a:sym typeface="Open Sans SemiBold"/>
            </a:endParaRPr>
          </a:p>
          <a:p>
            <a:pPr marL="0" lvl="0" indent="0" algn="l" rtl="0">
              <a:lnSpc>
                <a:spcPct val="115000"/>
              </a:lnSpc>
              <a:spcBef>
                <a:spcPts val="1500"/>
              </a:spcBef>
              <a:spcAft>
                <a:spcPts val="200"/>
              </a:spcAft>
              <a:buNone/>
            </a:pPr>
            <a:endParaRPr sz="600">
              <a:solidFill>
                <a:srgbClr val="66B2E1"/>
              </a:solidFill>
              <a:latin typeface="Open Sans SemiBold"/>
              <a:ea typeface="Open Sans SemiBold"/>
              <a:cs typeface="Open Sans SemiBold"/>
              <a:sym typeface="Open Sans SemiBold"/>
            </a:endParaRPr>
          </a:p>
        </p:txBody>
      </p:sp>
      <p:sp>
        <p:nvSpPr>
          <p:cNvPr id="520" name="Google Shape;520;p78"/>
          <p:cNvSpPr/>
          <p:nvPr/>
        </p:nvSpPr>
        <p:spPr>
          <a:xfrm>
            <a:off x="2472160" y="435900"/>
            <a:ext cx="1433100" cy="325500"/>
          </a:xfrm>
          <a:prstGeom prst="rect">
            <a:avLst/>
          </a:prstGeom>
          <a:solidFill>
            <a:srgbClr val="141B4D"/>
          </a:solidFill>
          <a:ln w="9525" cap="flat" cmpd="sng">
            <a:solidFill>
              <a:srgbClr val="141B4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900" b="1">
                <a:solidFill>
                  <a:schemeClr val="lt1"/>
                </a:solidFill>
                <a:latin typeface="Open Sans"/>
                <a:ea typeface="Open Sans"/>
                <a:cs typeface="Open Sans"/>
                <a:sym typeface="Open Sans"/>
              </a:rPr>
              <a:t>Rutgers</a:t>
            </a:r>
            <a:endParaRPr sz="900" b="1">
              <a:solidFill>
                <a:srgbClr val="FFFFFF"/>
              </a:solidFill>
              <a:latin typeface="Open Sans"/>
              <a:ea typeface="Open Sans"/>
              <a:cs typeface="Open Sans"/>
              <a:sym typeface="Open Sans"/>
            </a:endParaRPr>
          </a:p>
        </p:txBody>
      </p:sp>
      <p:graphicFrame>
        <p:nvGraphicFramePr>
          <p:cNvPr id="521" name="Google Shape;521;p78"/>
          <p:cNvGraphicFramePr/>
          <p:nvPr/>
        </p:nvGraphicFramePr>
        <p:xfrm>
          <a:off x="2467722" y="765510"/>
          <a:ext cx="1433100" cy="975985"/>
        </p:xfrm>
        <a:graphic>
          <a:graphicData uri="http://schemas.openxmlformats.org/drawingml/2006/table">
            <a:tbl>
              <a:tblPr>
                <a:noFill/>
                <a:tableStyleId>{1BB8693C-4873-4DB6-AA27-5CCEE618B7E2}</a:tableStyleId>
              </a:tblPr>
              <a:tblGrid>
                <a:gridCol w="1433100">
                  <a:extLst>
                    <a:ext uri="{9D8B030D-6E8A-4147-A177-3AD203B41FA5}">
                      <a16:colId xmlns:a16="http://schemas.microsoft.com/office/drawing/2014/main" val="20000"/>
                    </a:ext>
                  </a:extLst>
                </a:gridCol>
              </a:tblGrid>
              <a:tr h="879325">
                <a:tc>
                  <a:txBody>
                    <a:bodyPr/>
                    <a:lstStyle/>
                    <a:p>
                      <a:pPr marL="171450" lvl="0" indent="0" algn="l" rtl="0">
                        <a:lnSpc>
                          <a:spcPct val="150000"/>
                        </a:lnSpc>
                        <a:spcBef>
                          <a:spcPts val="0"/>
                        </a:spcBef>
                        <a:spcAft>
                          <a:spcPts val="0"/>
                        </a:spcAft>
                        <a:buNone/>
                      </a:pPr>
                      <a:r>
                        <a:rPr lang="en" sz="600" b="1">
                          <a:solidFill>
                            <a:srgbClr val="FFFFFF"/>
                          </a:solidFill>
                          <a:latin typeface="Open Sans"/>
                          <a:ea typeface="Open Sans"/>
                          <a:cs typeface="Open Sans"/>
                          <a:sym typeface="Open Sans"/>
                        </a:rPr>
                        <a:t>My Activity</a:t>
                      </a:r>
                      <a:endParaRPr sz="600" b="1">
                        <a:solidFill>
                          <a:srgbClr val="FFFFFF"/>
                        </a:solidFill>
                        <a:latin typeface="Open Sans"/>
                        <a:ea typeface="Open Sans"/>
                        <a:cs typeface="Open Sans"/>
                        <a:sym typeface="Open Sans"/>
                      </a:endParaRPr>
                    </a:p>
                    <a:p>
                      <a:pPr marL="171450" lvl="0" indent="0" algn="l" rtl="0">
                        <a:lnSpc>
                          <a:spcPct val="150000"/>
                        </a:lnSpc>
                        <a:spcBef>
                          <a:spcPts val="200"/>
                        </a:spcBef>
                        <a:spcAft>
                          <a:spcPts val="0"/>
                        </a:spcAft>
                        <a:buNone/>
                      </a:pPr>
                      <a:r>
                        <a:rPr lang="en" sz="600">
                          <a:solidFill>
                            <a:srgbClr val="B3C1D6"/>
                          </a:solidFill>
                          <a:latin typeface="Open Sans SemiBold"/>
                          <a:ea typeface="Open Sans SemiBold"/>
                          <a:cs typeface="Open Sans SemiBold"/>
                          <a:sym typeface="Open Sans SemiBold"/>
                        </a:rPr>
                        <a:t>My Requests</a:t>
                      </a:r>
                      <a:endParaRPr sz="600">
                        <a:solidFill>
                          <a:srgbClr val="B3C1D6"/>
                        </a:solidFill>
                        <a:latin typeface="Open Sans SemiBold"/>
                        <a:ea typeface="Open Sans SemiBold"/>
                        <a:cs typeface="Open Sans SemiBold"/>
                        <a:sym typeface="Open Sans SemiBold"/>
                      </a:endParaRPr>
                    </a:p>
                    <a:p>
                      <a:pPr marL="171450" lvl="0" indent="0" algn="l" rtl="0">
                        <a:lnSpc>
                          <a:spcPct val="150000"/>
                        </a:lnSpc>
                        <a:spcBef>
                          <a:spcPts val="200"/>
                        </a:spcBef>
                        <a:spcAft>
                          <a:spcPts val="0"/>
                        </a:spcAft>
                        <a:buNone/>
                      </a:pPr>
                      <a:r>
                        <a:rPr lang="en" sz="600">
                          <a:solidFill>
                            <a:srgbClr val="B3C1D6"/>
                          </a:solidFill>
                          <a:latin typeface="Open Sans SemiBold"/>
                          <a:ea typeface="Open Sans SemiBold"/>
                          <a:cs typeface="Open Sans SemiBold"/>
                          <a:sym typeface="Open Sans SemiBold"/>
                        </a:rPr>
                        <a:t>Order Feed</a:t>
                      </a:r>
                      <a:endParaRPr sz="600">
                        <a:solidFill>
                          <a:srgbClr val="B3C1D6"/>
                        </a:solidFill>
                        <a:latin typeface="Open Sans SemiBold"/>
                        <a:ea typeface="Open Sans SemiBold"/>
                        <a:cs typeface="Open Sans SemiBold"/>
                        <a:sym typeface="Open Sans SemiBold"/>
                      </a:endParaRPr>
                    </a:p>
                    <a:p>
                      <a:pPr marL="171450" lvl="0" indent="0" algn="l" rtl="0">
                        <a:lnSpc>
                          <a:spcPct val="150000"/>
                        </a:lnSpc>
                        <a:spcBef>
                          <a:spcPts val="200"/>
                        </a:spcBef>
                        <a:spcAft>
                          <a:spcPts val="200"/>
                        </a:spcAft>
                        <a:buNone/>
                      </a:pPr>
                      <a:r>
                        <a:rPr lang="en" sz="600">
                          <a:solidFill>
                            <a:srgbClr val="B3C1D6"/>
                          </a:solidFill>
                          <a:latin typeface="Open Sans SemiBold"/>
                          <a:ea typeface="Open Sans SemiBold"/>
                          <a:cs typeface="Open Sans SemiBold"/>
                          <a:sym typeface="Open Sans SemiBold"/>
                        </a:rPr>
                        <a:t>Settings</a:t>
                      </a:r>
                      <a:endParaRPr sz="600">
                        <a:solidFill>
                          <a:srgbClr val="B3C1D6"/>
                        </a:solidFill>
                        <a:latin typeface="Open Sans SemiBold"/>
                        <a:ea typeface="Open Sans SemiBold"/>
                        <a:cs typeface="Open Sans SemiBold"/>
                        <a:sym typeface="Open Sans SemiBold"/>
                      </a:endParaRPr>
                    </a:p>
                  </a:txBody>
                  <a:tcPr marL="91425" marR="91425" marT="182875" marB="18287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141B4D"/>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522" name="Google Shape;522;p78"/>
          <p:cNvPicPr preferRelativeResize="0"/>
          <p:nvPr/>
        </p:nvPicPr>
        <p:blipFill>
          <a:blip r:embed="rId3">
            <a:alphaModFix/>
          </a:blip>
          <a:stretch>
            <a:fillRect/>
          </a:stretch>
        </p:blipFill>
        <p:spPr>
          <a:xfrm>
            <a:off x="2581419" y="1112192"/>
            <a:ext cx="85800" cy="85800"/>
          </a:xfrm>
          <a:prstGeom prst="rect">
            <a:avLst/>
          </a:prstGeom>
          <a:noFill/>
          <a:ln>
            <a:noFill/>
          </a:ln>
        </p:spPr>
      </p:pic>
      <p:pic>
        <p:nvPicPr>
          <p:cNvPr id="523" name="Google Shape;523;p78"/>
          <p:cNvPicPr preferRelativeResize="0"/>
          <p:nvPr/>
        </p:nvPicPr>
        <p:blipFill>
          <a:blip r:embed="rId4">
            <a:alphaModFix/>
          </a:blip>
          <a:stretch>
            <a:fillRect/>
          </a:stretch>
        </p:blipFill>
        <p:spPr>
          <a:xfrm>
            <a:off x="2582219" y="1448734"/>
            <a:ext cx="85800" cy="85800"/>
          </a:xfrm>
          <a:prstGeom prst="rect">
            <a:avLst/>
          </a:prstGeom>
          <a:noFill/>
          <a:ln>
            <a:noFill/>
          </a:ln>
        </p:spPr>
      </p:pic>
      <p:sp>
        <p:nvSpPr>
          <p:cNvPr id="524" name="Google Shape;524;p78"/>
          <p:cNvSpPr/>
          <p:nvPr/>
        </p:nvSpPr>
        <p:spPr>
          <a:xfrm>
            <a:off x="3687044" y="969375"/>
            <a:ext cx="140100" cy="109500"/>
          </a:xfrm>
          <a:prstGeom prst="roundRect">
            <a:avLst>
              <a:gd name="adj" fmla="val 50000"/>
            </a:avLst>
          </a:pr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 sz="600" b="1">
                <a:solidFill>
                  <a:srgbClr val="141B4D"/>
                </a:solidFill>
                <a:latin typeface="Open Sans"/>
                <a:ea typeface="Open Sans"/>
                <a:cs typeface="Open Sans"/>
                <a:sym typeface="Open Sans"/>
              </a:rPr>
              <a:t>1</a:t>
            </a:r>
            <a:endParaRPr sz="600" b="1">
              <a:solidFill>
                <a:srgbClr val="141B4D"/>
              </a:solidFill>
              <a:latin typeface="Open Sans"/>
              <a:ea typeface="Open Sans"/>
              <a:cs typeface="Open Sans"/>
              <a:sym typeface="Open Sans"/>
            </a:endParaRPr>
          </a:p>
        </p:txBody>
      </p:sp>
      <p:pic>
        <p:nvPicPr>
          <p:cNvPr id="525" name="Google Shape;525;p78"/>
          <p:cNvPicPr preferRelativeResize="0"/>
          <p:nvPr/>
        </p:nvPicPr>
        <p:blipFill>
          <a:blip r:embed="rId5">
            <a:alphaModFix/>
          </a:blip>
          <a:stretch>
            <a:fillRect/>
          </a:stretch>
        </p:blipFill>
        <p:spPr>
          <a:xfrm>
            <a:off x="2581419" y="1276213"/>
            <a:ext cx="85800" cy="85800"/>
          </a:xfrm>
          <a:prstGeom prst="rect">
            <a:avLst/>
          </a:prstGeom>
          <a:noFill/>
          <a:ln>
            <a:noFill/>
          </a:ln>
        </p:spPr>
      </p:pic>
      <p:pic>
        <p:nvPicPr>
          <p:cNvPr id="526" name="Google Shape;526;p78"/>
          <p:cNvPicPr preferRelativeResize="0"/>
          <p:nvPr/>
        </p:nvPicPr>
        <p:blipFill>
          <a:blip r:embed="rId6">
            <a:alphaModFix/>
          </a:blip>
          <a:stretch>
            <a:fillRect/>
          </a:stretch>
        </p:blipFill>
        <p:spPr>
          <a:xfrm flipH="1">
            <a:off x="2582204" y="948187"/>
            <a:ext cx="85800" cy="85800"/>
          </a:xfrm>
          <a:prstGeom prst="rect">
            <a:avLst/>
          </a:prstGeom>
          <a:noFill/>
          <a:ln>
            <a:noFill/>
          </a:ln>
        </p:spPr>
      </p:pic>
      <p:pic>
        <p:nvPicPr>
          <p:cNvPr id="527" name="Google Shape;527;p78"/>
          <p:cNvPicPr preferRelativeResize="0"/>
          <p:nvPr/>
        </p:nvPicPr>
        <p:blipFill>
          <a:blip r:embed="rId7">
            <a:alphaModFix/>
          </a:blip>
          <a:stretch>
            <a:fillRect/>
          </a:stretch>
        </p:blipFill>
        <p:spPr>
          <a:xfrm>
            <a:off x="3762044" y="558975"/>
            <a:ext cx="65100" cy="65100"/>
          </a:xfrm>
          <a:prstGeom prst="rect">
            <a:avLst/>
          </a:prstGeom>
          <a:noFill/>
          <a:ln>
            <a:noFill/>
          </a:ln>
        </p:spPr>
      </p:pic>
      <p:grpSp>
        <p:nvGrpSpPr>
          <p:cNvPr id="528" name="Google Shape;528;p78"/>
          <p:cNvGrpSpPr/>
          <p:nvPr/>
        </p:nvGrpSpPr>
        <p:grpSpPr>
          <a:xfrm>
            <a:off x="2467608" y="2012807"/>
            <a:ext cx="1403782" cy="110402"/>
            <a:chOff x="3857417" y="2278938"/>
            <a:chExt cx="1403782" cy="110402"/>
          </a:xfrm>
        </p:grpSpPr>
        <p:grpSp>
          <p:nvGrpSpPr>
            <p:cNvPr id="529" name="Google Shape;529;p78"/>
            <p:cNvGrpSpPr/>
            <p:nvPr/>
          </p:nvGrpSpPr>
          <p:grpSpPr>
            <a:xfrm>
              <a:off x="3857417" y="2278938"/>
              <a:ext cx="1403770" cy="110402"/>
              <a:chOff x="2427505" y="2210950"/>
              <a:chExt cx="1403770" cy="110402"/>
            </a:xfrm>
          </p:grpSpPr>
          <p:sp>
            <p:nvSpPr>
              <p:cNvPr id="530" name="Google Shape;530;p78"/>
              <p:cNvSpPr/>
              <p:nvPr/>
            </p:nvSpPr>
            <p:spPr>
              <a:xfrm>
                <a:off x="2427505" y="2210952"/>
                <a:ext cx="1350900" cy="110400"/>
              </a:xfrm>
              <a:prstGeom prst="rect">
                <a:avLst/>
              </a:prstGeom>
              <a:solidFill>
                <a:srgbClr val="444B78"/>
              </a:solidFill>
              <a:ln>
                <a:noFill/>
              </a:ln>
            </p:spPr>
            <p:txBody>
              <a:bodyPr spcFirstLastPara="1" wrap="square" lIns="91425" tIns="91425" rIns="0" bIns="91425" anchor="ctr" anchorCtr="0">
                <a:noAutofit/>
              </a:bodyPr>
              <a:lstStyle/>
              <a:p>
                <a:pPr marL="114300" lvl="0" indent="0" algn="l" rtl="0">
                  <a:spcBef>
                    <a:spcPts val="0"/>
                  </a:spcBef>
                  <a:spcAft>
                    <a:spcPts val="0"/>
                  </a:spcAft>
                  <a:buNone/>
                </a:pPr>
                <a:r>
                  <a:rPr lang="en" sz="600" b="1">
                    <a:solidFill>
                      <a:srgbClr val="FFFFFF"/>
                    </a:solidFill>
                    <a:latin typeface="Open Sans"/>
                    <a:ea typeface="Open Sans"/>
                    <a:cs typeface="Open Sans"/>
                    <a:sym typeface="Open Sans"/>
                  </a:rPr>
                  <a:t>speaking engagement - j...</a:t>
                </a:r>
                <a:endParaRPr sz="600" b="1">
                  <a:solidFill>
                    <a:srgbClr val="FFFFFF"/>
                  </a:solidFill>
                  <a:latin typeface="Open Sans"/>
                  <a:ea typeface="Open Sans"/>
                  <a:cs typeface="Open Sans"/>
                  <a:sym typeface="Open Sans"/>
                </a:endParaRPr>
              </a:p>
            </p:txBody>
          </p:sp>
          <p:sp>
            <p:nvSpPr>
              <p:cNvPr id="531" name="Google Shape;531;p78"/>
              <p:cNvSpPr/>
              <p:nvPr/>
            </p:nvSpPr>
            <p:spPr>
              <a:xfrm>
                <a:off x="3626375" y="2210950"/>
                <a:ext cx="204900" cy="110400"/>
              </a:xfrm>
              <a:prstGeom prst="roundRect">
                <a:avLst>
                  <a:gd name="adj" fmla="val 50000"/>
                </a:avLst>
              </a:prstGeom>
              <a:solidFill>
                <a:srgbClr val="444B78"/>
              </a:solidFill>
              <a:ln>
                <a:noFill/>
              </a:ln>
            </p:spPr>
            <p:txBody>
              <a:bodyPr spcFirstLastPara="1" wrap="square" lIns="0" tIns="0" rIns="0" bIns="0" anchor="ctr" anchorCtr="0">
                <a:noAutofit/>
              </a:bodyPr>
              <a:lstStyle/>
              <a:p>
                <a:pPr marL="0" marR="49147" lvl="0" indent="0" algn="r" rtl="0">
                  <a:lnSpc>
                    <a:spcPct val="115000"/>
                  </a:lnSpc>
                  <a:spcBef>
                    <a:spcPts val="0"/>
                  </a:spcBef>
                  <a:spcAft>
                    <a:spcPts val="0"/>
                  </a:spcAft>
                  <a:buNone/>
                </a:pPr>
                <a:r>
                  <a:rPr lang="en" sz="600">
                    <a:solidFill>
                      <a:srgbClr val="B3C1D6"/>
                    </a:solidFill>
                    <a:latin typeface="Open Sans SemiBold"/>
                    <a:ea typeface="Open Sans SemiBold"/>
                    <a:cs typeface="Open Sans SemiBold"/>
                    <a:sym typeface="Open Sans SemiBold"/>
                  </a:rPr>
                  <a:t>1</a:t>
                </a:r>
                <a:endParaRPr/>
              </a:p>
            </p:txBody>
          </p:sp>
        </p:grpSp>
        <p:sp>
          <p:nvSpPr>
            <p:cNvPr id="532" name="Google Shape;532;p78"/>
            <p:cNvSpPr/>
            <p:nvPr/>
          </p:nvSpPr>
          <p:spPr>
            <a:xfrm>
              <a:off x="5121099" y="2279399"/>
              <a:ext cx="140100" cy="109500"/>
            </a:xfrm>
            <a:prstGeom prst="roundRect">
              <a:avLst>
                <a:gd name="adj" fmla="val 50000"/>
              </a:avLst>
            </a:prstGeom>
            <a:solidFill>
              <a:srgbClr val="66B2E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 sz="600" b="1">
                  <a:solidFill>
                    <a:srgbClr val="FFFFFF"/>
                  </a:solidFill>
                  <a:latin typeface="Open Sans"/>
                  <a:ea typeface="Open Sans"/>
                  <a:cs typeface="Open Sans"/>
                  <a:sym typeface="Open Sans"/>
                </a:rPr>
                <a:t>1</a:t>
              </a:r>
              <a:endParaRPr sz="600" b="1">
                <a:solidFill>
                  <a:srgbClr val="FFFFFF"/>
                </a:solidFill>
                <a:latin typeface="Open Sans"/>
                <a:ea typeface="Open Sans"/>
                <a:cs typeface="Open Sans"/>
                <a:sym typeface="Open Sans"/>
              </a:endParaRPr>
            </a:p>
          </p:txBody>
        </p:sp>
        <p:pic>
          <p:nvPicPr>
            <p:cNvPr id="533" name="Google Shape;533;p78"/>
            <p:cNvPicPr preferRelativeResize="0"/>
            <p:nvPr/>
          </p:nvPicPr>
          <p:blipFill>
            <a:blip r:embed="rId6">
              <a:alphaModFix/>
            </a:blip>
            <a:stretch>
              <a:fillRect/>
            </a:stretch>
          </p:blipFill>
          <p:spPr>
            <a:xfrm flipH="1">
              <a:off x="3960643" y="2299350"/>
              <a:ext cx="69600" cy="69600"/>
            </a:xfrm>
            <a:prstGeom prst="rect">
              <a:avLst/>
            </a:prstGeom>
            <a:noFill/>
            <a:ln>
              <a:noFill/>
            </a:ln>
          </p:spPr>
        </p:pic>
      </p:grpSp>
      <p:sp>
        <p:nvSpPr>
          <p:cNvPr id="534" name="Google Shape;534;p78"/>
          <p:cNvSpPr/>
          <p:nvPr/>
        </p:nvSpPr>
        <p:spPr>
          <a:xfrm>
            <a:off x="2467226" y="4529573"/>
            <a:ext cx="1516800" cy="342900"/>
          </a:xfrm>
          <a:prstGeom prst="round2DiagRect">
            <a:avLst>
              <a:gd name="adj1" fmla="val 0"/>
              <a:gd name="adj2" fmla="val 12832"/>
            </a:avLst>
          </a:prstGeom>
          <a:solidFill>
            <a:srgbClr val="141B4D"/>
          </a:solidFill>
          <a:ln>
            <a:noFill/>
          </a:ln>
        </p:spPr>
        <p:txBody>
          <a:bodyPr spcFirstLastPara="1" wrap="square" lIns="91425" tIns="91425" rIns="91425" bIns="91425" anchor="ctr" anchorCtr="0">
            <a:noAutofit/>
          </a:bodyPr>
          <a:lstStyle/>
          <a:p>
            <a:pPr marL="257175" lvl="0" indent="0" algn="l" rtl="0">
              <a:spcBef>
                <a:spcPts val="0"/>
              </a:spcBef>
              <a:spcAft>
                <a:spcPts val="0"/>
              </a:spcAft>
              <a:buNone/>
            </a:pPr>
            <a:r>
              <a:rPr lang="en" sz="600" b="1">
                <a:solidFill>
                  <a:srgbClr val="FFFFFF"/>
                </a:solidFill>
                <a:latin typeface="Open Sans"/>
                <a:ea typeface="Open Sans"/>
                <a:cs typeface="Open Sans"/>
                <a:sym typeface="Open Sans"/>
              </a:rPr>
              <a:t>David London</a:t>
            </a:r>
            <a:endParaRPr sz="600" b="1">
              <a:solidFill>
                <a:srgbClr val="FFFFFF"/>
              </a:solidFill>
              <a:latin typeface="Open Sans"/>
              <a:ea typeface="Open Sans"/>
              <a:cs typeface="Open Sans"/>
              <a:sym typeface="Open Sans"/>
            </a:endParaRPr>
          </a:p>
          <a:p>
            <a:pPr marL="257175" lvl="0" indent="0" algn="l" rtl="0">
              <a:spcBef>
                <a:spcPts val="0"/>
              </a:spcBef>
              <a:spcAft>
                <a:spcPts val="0"/>
              </a:spcAft>
              <a:buNone/>
            </a:pPr>
            <a:r>
              <a:rPr lang="en" sz="500">
                <a:solidFill>
                  <a:srgbClr val="FFFFFF"/>
                </a:solidFill>
                <a:latin typeface="Open Sans"/>
                <a:ea typeface="Open Sans"/>
                <a:cs typeface="Open Sans"/>
                <a:sym typeface="Open Sans"/>
              </a:rPr>
              <a:t>Online</a:t>
            </a:r>
            <a:endParaRPr/>
          </a:p>
        </p:txBody>
      </p:sp>
      <p:pic>
        <p:nvPicPr>
          <p:cNvPr id="535" name="Google Shape;535;p78"/>
          <p:cNvPicPr preferRelativeResize="0"/>
          <p:nvPr/>
        </p:nvPicPr>
        <p:blipFill>
          <a:blip r:embed="rId8">
            <a:alphaModFix/>
          </a:blip>
          <a:stretch>
            <a:fillRect/>
          </a:stretch>
        </p:blipFill>
        <p:spPr>
          <a:xfrm>
            <a:off x="2537714" y="4581778"/>
            <a:ext cx="194700" cy="194700"/>
          </a:xfrm>
          <a:prstGeom prst="rect">
            <a:avLst/>
          </a:prstGeom>
          <a:noFill/>
          <a:ln>
            <a:noFill/>
          </a:ln>
        </p:spPr>
      </p:pic>
      <p:sp>
        <p:nvSpPr>
          <p:cNvPr id="536" name="Google Shape;536;p78"/>
          <p:cNvSpPr/>
          <p:nvPr/>
        </p:nvSpPr>
        <p:spPr>
          <a:xfrm>
            <a:off x="3894175" y="435900"/>
            <a:ext cx="5178300" cy="4435200"/>
          </a:xfrm>
          <a:prstGeom prst="rect">
            <a:avLst/>
          </a:prstGeom>
          <a:solidFill>
            <a:srgbClr val="F7F8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537" name="Google Shape;537;p78"/>
          <p:cNvGraphicFramePr/>
          <p:nvPr/>
        </p:nvGraphicFramePr>
        <p:xfrm>
          <a:off x="4011591" y="506538"/>
          <a:ext cx="1623475" cy="213360"/>
        </p:xfrm>
        <a:graphic>
          <a:graphicData uri="http://schemas.openxmlformats.org/drawingml/2006/table">
            <a:tbl>
              <a:tblPr>
                <a:noFill/>
                <a:tableStyleId>{1BB8693C-4873-4DB6-AA27-5CCEE618B7E2}</a:tableStyleId>
              </a:tblPr>
              <a:tblGrid>
                <a:gridCol w="740350">
                  <a:extLst>
                    <a:ext uri="{9D8B030D-6E8A-4147-A177-3AD203B41FA5}">
                      <a16:colId xmlns:a16="http://schemas.microsoft.com/office/drawing/2014/main" val="20000"/>
                    </a:ext>
                  </a:extLst>
                </a:gridCol>
                <a:gridCol w="382850">
                  <a:extLst>
                    <a:ext uri="{9D8B030D-6E8A-4147-A177-3AD203B41FA5}">
                      <a16:colId xmlns:a16="http://schemas.microsoft.com/office/drawing/2014/main" val="20001"/>
                    </a:ext>
                  </a:extLst>
                </a:gridCol>
                <a:gridCol w="500275">
                  <a:extLst>
                    <a:ext uri="{9D8B030D-6E8A-4147-A177-3AD203B41FA5}">
                      <a16:colId xmlns:a16="http://schemas.microsoft.com/office/drawing/2014/main" val="20002"/>
                    </a:ext>
                  </a:extLst>
                </a:gridCol>
              </a:tblGrid>
              <a:tr h="110500">
                <a:tc gridSpan="3">
                  <a:txBody>
                    <a:bodyPr/>
                    <a:lstStyle/>
                    <a:p>
                      <a:pPr marL="688" lvl="0" indent="0" algn="l" rtl="0">
                        <a:spcBef>
                          <a:spcPts val="0"/>
                        </a:spcBef>
                        <a:spcAft>
                          <a:spcPts val="0"/>
                        </a:spcAft>
                        <a:buNone/>
                      </a:pPr>
                      <a:r>
                        <a:rPr lang="en" sz="800">
                          <a:solidFill>
                            <a:srgbClr val="434343"/>
                          </a:solidFill>
                          <a:latin typeface="Open Sans SemiBold"/>
                          <a:ea typeface="Open Sans SemiBold"/>
                          <a:cs typeface="Open Sans SemiBold"/>
                          <a:sym typeface="Open Sans SemiBold"/>
                        </a:rPr>
                        <a:t>Speaking Engagement - January</a:t>
                      </a:r>
                      <a:endParaRPr sz="800">
                        <a:solidFill>
                          <a:srgbClr val="434343"/>
                        </a:solidFill>
                        <a:latin typeface="Open Sans SemiBold"/>
                        <a:ea typeface="Open Sans SemiBold"/>
                        <a:cs typeface="Open Sans SemiBold"/>
                        <a:sym typeface="Open Sans SemiBold"/>
                      </a:endParaRPr>
                    </a:p>
                    <a:p>
                      <a:pPr marL="688" lvl="0" indent="0" algn="l" rtl="0">
                        <a:spcBef>
                          <a:spcPts val="0"/>
                        </a:spcBef>
                        <a:spcAft>
                          <a:spcPts val="0"/>
                        </a:spcAft>
                        <a:buNone/>
                      </a:pPr>
                      <a:r>
                        <a:rPr lang="en" sz="600">
                          <a:solidFill>
                            <a:srgbClr val="999999"/>
                          </a:solidFill>
                          <a:latin typeface="Open Sans SemiBold"/>
                          <a:ea typeface="Open Sans SemiBold"/>
                          <a:cs typeface="Open Sans SemiBold"/>
                          <a:sym typeface="Open Sans SemiBold"/>
                        </a:rPr>
                        <a:t>Zack Miller</a:t>
                      </a:r>
                      <a:endParaRPr sz="600">
                        <a:solidFill>
                          <a:srgbClr val="999999"/>
                        </a:solidFill>
                        <a:latin typeface="Open Sans SemiBold"/>
                        <a:ea typeface="Open Sans SemiBold"/>
                        <a:cs typeface="Open Sans SemiBold"/>
                        <a:sym typeface="Open Sans SemiBold"/>
                      </a:endParaRPr>
                    </a:p>
                  </a:txBody>
                  <a:tcPr marL="0" marR="0"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CCCCCC">
                          <a:alpha val="0"/>
                        </a:srgbClr>
                      </a:solidFill>
                      <a:prstDash val="dot"/>
                      <a:round/>
                      <a:headEnd type="none" w="sm" len="sm"/>
                      <a:tailEnd type="none" w="sm" len="sm"/>
                    </a:lnT>
                    <a:lnB w="9525" cap="flat" cmpd="sng">
                      <a:solidFill>
                        <a:srgbClr val="CCCCCC">
                          <a:alpha val="0"/>
                        </a:srgbClr>
                      </a:solidFill>
                      <a:prstDash val="dot"/>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bl>
          </a:graphicData>
        </a:graphic>
      </p:graphicFrame>
      <p:grpSp>
        <p:nvGrpSpPr>
          <p:cNvPr id="538" name="Google Shape;538;p78"/>
          <p:cNvGrpSpPr/>
          <p:nvPr/>
        </p:nvGrpSpPr>
        <p:grpSpPr>
          <a:xfrm>
            <a:off x="4028200" y="4075004"/>
            <a:ext cx="4938435" cy="441304"/>
            <a:chOff x="1524050" y="3564443"/>
            <a:chExt cx="4718100" cy="441304"/>
          </a:xfrm>
        </p:grpSpPr>
        <p:sp>
          <p:nvSpPr>
            <p:cNvPr id="539" name="Google Shape;539;p78"/>
            <p:cNvSpPr/>
            <p:nvPr/>
          </p:nvSpPr>
          <p:spPr>
            <a:xfrm>
              <a:off x="1524050" y="3767847"/>
              <a:ext cx="4718100" cy="237900"/>
            </a:xfrm>
            <a:prstGeom prst="roundRect">
              <a:avLst>
                <a:gd name="adj" fmla="val 0"/>
              </a:avLst>
            </a:prstGeom>
            <a:noFill/>
            <a:ln>
              <a:noFill/>
            </a:ln>
          </p:spPr>
          <p:txBody>
            <a:bodyPr spcFirstLastPara="1" wrap="square" lIns="0" tIns="0" rIns="0" bIns="0" anchor="t" anchorCtr="0">
              <a:noAutofit/>
            </a:bodyPr>
            <a:lstStyle/>
            <a:p>
              <a:pPr marL="0" lvl="0" indent="0" algn="ctr" rtl="0">
                <a:lnSpc>
                  <a:spcPct val="150000"/>
                </a:lnSpc>
                <a:spcBef>
                  <a:spcPts val="0"/>
                </a:spcBef>
                <a:spcAft>
                  <a:spcPts val="0"/>
                </a:spcAft>
                <a:buNone/>
              </a:pPr>
              <a:r>
                <a:rPr lang="en" sz="550" i="1">
                  <a:solidFill>
                    <a:srgbClr val="434343"/>
                  </a:solidFill>
                  <a:latin typeface="Open Sans"/>
                  <a:ea typeface="Open Sans"/>
                  <a:cs typeface="Open Sans"/>
                  <a:sym typeface="Open Sans"/>
                </a:rPr>
                <a:t>Created by David London</a:t>
              </a:r>
              <a:endParaRPr sz="550" i="1">
                <a:solidFill>
                  <a:srgbClr val="434343"/>
                </a:solidFill>
                <a:latin typeface="Open Sans"/>
                <a:ea typeface="Open Sans"/>
                <a:cs typeface="Open Sans"/>
                <a:sym typeface="Open Sans"/>
              </a:endParaRPr>
            </a:p>
            <a:p>
              <a:pPr marL="0" lvl="0" indent="0" algn="ctr" rtl="0">
                <a:lnSpc>
                  <a:spcPct val="150000"/>
                </a:lnSpc>
                <a:spcBef>
                  <a:spcPts val="0"/>
                </a:spcBef>
                <a:spcAft>
                  <a:spcPts val="0"/>
                </a:spcAft>
                <a:buNone/>
              </a:pPr>
              <a:r>
                <a:rPr lang="en" sz="550" i="1">
                  <a:solidFill>
                    <a:srgbClr val="434343"/>
                  </a:solidFill>
                  <a:latin typeface="Open Sans"/>
                  <a:ea typeface="Open Sans"/>
                  <a:cs typeface="Open Sans"/>
                  <a:sym typeface="Open Sans"/>
                </a:rPr>
                <a:t>Invite to order was sent out </a:t>
              </a:r>
              <a:r>
                <a:rPr lang="en" sz="550" i="1">
                  <a:solidFill>
                    <a:srgbClr val="66B2E1"/>
                  </a:solidFill>
                  <a:latin typeface="Open Sans SemiBold"/>
                  <a:ea typeface="Open Sans SemiBold"/>
                  <a:cs typeface="Open Sans SemiBold"/>
                  <a:sym typeface="Open Sans SemiBold"/>
                </a:rPr>
                <a:t>zach@miller.com</a:t>
              </a:r>
              <a:r>
                <a:rPr lang="en" sz="550" i="1">
                  <a:solidFill>
                    <a:srgbClr val="434343"/>
                  </a:solidFill>
                  <a:latin typeface="Open Sans"/>
                  <a:ea typeface="Open Sans"/>
                  <a:cs typeface="Open Sans"/>
                  <a:sym typeface="Open Sans"/>
                </a:rPr>
                <a:t> needs to accept terms.</a:t>
              </a:r>
              <a:endParaRPr sz="550" i="1">
                <a:solidFill>
                  <a:srgbClr val="434343"/>
                </a:solidFill>
                <a:latin typeface="Open Sans"/>
                <a:ea typeface="Open Sans"/>
                <a:cs typeface="Open Sans"/>
                <a:sym typeface="Open Sans"/>
              </a:endParaRPr>
            </a:p>
            <a:p>
              <a:pPr marL="0" lvl="0" indent="0" algn="ctr" rtl="0">
                <a:lnSpc>
                  <a:spcPct val="150000"/>
                </a:lnSpc>
                <a:spcBef>
                  <a:spcPts val="0"/>
                </a:spcBef>
                <a:spcAft>
                  <a:spcPts val="0"/>
                </a:spcAft>
                <a:buNone/>
              </a:pPr>
              <a:endParaRPr sz="550" i="1">
                <a:solidFill>
                  <a:srgbClr val="434343"/>
                </a:solidFill>
                <a:latin typeface="Open Sans"/>
                <a:ea typeface="Open Sans"/>
                <a:cs typeface="Open Sans"/>
                <a:sym typeface="Open Sans"/>
              </a:endParaRPr>
            </a:p>
          </p:txBody>
        </p:sp>
        <p:cxnSp>
          <p:nvCxnSpPr>
            <p:cNvPr id="540" name="Google Shape;540;p78"/>
            <p:cNvCxnSpPr/>
            <p:nvPr/>
          </p:nvCxnSpPr>
          <p:spPr>
            <a:xfrm>
              <a:off x="1524190" y="3646154"/>
              <a:ext cx="4710300" cy="0"/>
            </a:xfrm>
            <a:prstGeom prst="straightConnector1">
              <a:avLst/>
            </a:prstGeom>
            <a:noFill/>
            <a:ln w="9525" cap="flat" cmpd="sng">
              <a:solidFill>
                <a:srgbClr val="D9D9D9"/>
              </a:solidFill>
              <a:prstDash val="solid"/>
              <a:round/>
              <a:headEnd type="none" w="med" len="med"/>
              <a:tailEnd type="none" w="med" len="med"/>
            </a:ln>
          </p:spPr>
        </p:cxnSp>
        <p:sp>
          <p:nvSpPr>
            <p:cNvPr id="541" name="Google Shape;541;p78"/>
            <p:cNvSpPr/>
            <p:nvPr/>
          </p:nvSpPr>
          <p:spPr>
            <a:xfrm>
              <a:off x="3490746" y="3564443"/>
              <a:ext cx="784800" cy="170100"/>
            </a:xfrm>
            <a:prstGeom prst="roundRect">
              <a:avLst>
                <a:gd name="adj" fmla="val 17395"/>
              </a:avLst>
            </a:prstGeom>
            <a:solidFill>
              <a:srgbClr val="F7F8F9"/>
            </a:solidFill>
            <a:ln>
              <a:noFill/>
            </a:ln>
          </p:spPr>
          <p:txBody>
            <a:bodyPr spcFirstLastPara="1" wrap="square" lIns="45700" tIns="91425" rIns="45700" bIns="91425" anchor="ctr" anchorCtr="0">
              <a:noAutofit/>
            </a:bodyPr>
            <a:lstStyle/>
            <a:p>
              <a:pPr marL="0" lvl="0" indent="0" algn="ctr" rtl="0">
                <a:spcBef>
                  <a:spcPts val="0"/>
                </a:spcBef>
                <a:spcAft>
                  <a:spcPts val="0"/>
                </a:spcAft>
                <a:buNone/>
              </a:pPr>
              <a:r>
                <a:rPr lang="en" sz="550" b="1">
                  <a:solidFill>
                    <a:srgbClr val="434343"/>
                  </a:solidFill>
                  <a:latin typeface="Open Sans"/>
                  <a:ea typeface="Open Sans"/>
                  <a:cs typeface="Open Sans"/>
                  <a:sym typeface="Open Sans"/>
                </a:rPr>
                <a:t>January 16, 2024</a:t>
              </a:r>
              <a:endParaRPr sz="550" b="1">
                <a:solidFill>
                  <a:srgbClr val="434343"/>
                </a:solidFill>
                <a:latin typeface="Open Sans"/>
                <a:ea typeface="Open Sans"/>
                <a:cs typeface="Open Sans"/>
                <a:sym typeface="Open Sans"/>
              </a:endParaRPr>
            </a:p>
          </p:txBody>
        </p:sp>
      </p:grpSp>
      <p:grpSp>
        <p:nvGrpSpPr>
          <p:cNvPr id="542" name="Google Shape;542;p78"/>
          <p:cNvGrpSpPr/>
          <p:nvPr/>
        </p:nvGrpSpPr>
        <p:grpSpPr>
          <a:xfrm>
            <a:off x="7077275" y="428775"/>
            <a:ext cx="1894200" cy="325500"/>
            <a:chOff x="4960650" y="395375"/>
            <a:chExt cx="1894200" cy="325500"/>
          </a:xfrm>
        </p:grpSpPr>
        <p:sp>
          <p:nvSpPr>
            <p:cNvPr id="543" name="Google Shape;543;p78"/>
            <p:cNvSpPr/>
            <p:nvPr/>
          </p:nvSpPr>
          <p:spPr>
            <a:xfrm>
              <a:off x="5915550" y="395375"/>
              <a:ext cx="939300" cy="325500"/>
            </a:xfrm>
            <a:prstGeom prst="rect">
              <a:avLst/>
            </a:prstGeom>
            <a:noFill/>
            <a:ln>
              <a:noFill/>
            </a:ln>
          </p:spPr>
          <p:txBody>
            <a:bodyPr spcFirstLastPara="1" wrap="square" lIns="91425" tIns="91425" rIns="91425" bIns="91425" anchor="ctr" anchorCtr="0">
              <a:noAutofit/>
            </a:bodyPr>
            <a:lstStyle/>
            <a:p>
              <a:pPr marL="0" marR="47781" lvl="0" indent="0" algn="r" rtl="0">
                <a:spcBef>
                  <a:spcPts val="0"/>
                </a:spcBef>
                <a:spcAft>
                  <a:spcPts val="0"/>
                </a:spcAft>
                <a:buNone/>
              </a:pPr>
              <a:r>
                <a:rPr lang="en" sz="600" b="1">
                  <a:solidFill>
                    <a:srgbClr val="666666"/>
                  </a:solidFill>
                  <a:latin typeface="Open Sans"/>
                  <a:ea typeface="Open Sans"/>
                  <a:cs typeface="Open Sans"/>
                  <a:sym typeface="Open Sans"/>
                </a:rPr>
                <a:t>    ?     Sign out</a:t>
              </a:r>
              <a:endParaRPr sz="600">
                <a:solidFill>
                  <a:srgbClr val="666666"/>
                </a:solidFill>
              </a:endParaRPr>
            </a:p>
          </p:txBody>
        </p:sp>
        <p:sp>
          <p:nvSpPr>
            <p:cNvPr id="544" name="Google Shape;544;p78"/>
            <p:cNvSpPr/>
            <p:nvPr/>
          </p:nvSpPr>
          <p:spPr>
            <a:xfrm>
              <a:off x="4960650" y="476275"/>
              <a:ext cx="1183500" cy="149400"/>
            </a:xfrm>
            <a:prstGeom prst="roundRect">
              <a:avLst>
                <a:gd name="adj" fmla="val 50000"/>
              </a:avLst>
            </a:prstGeom>
            <a:solidFill>
              <a:srgbClr val="FFFFFF"/>
            </a:solidFill>
            <a:ln w="9525" cap="flat" cmpd="sng">
              <a:solidFill>
                <a:srgbClr val="EFEFEF"/>
              </a:solidFill>
              <a:prstDash val="solid"/>
              <a:round/>
              <a:headEnd type="none" w="sm" len="sm"/>
              <a:tailEnd type="none" w="sm" len="sm"/>
            </a:ln>
          </p:spPr>
          <p:txBody>
            <a:bodyPr spcFirstLastPara="1" wrap="square" lIns="45700" tIns="0" rIns="45700" bIns="0" anchor="ctr" anchorCtr="0">
              <a:noAutofit/>
            </a:bodyPr>
            <a:lstStyle/>
            <a:p>
              <a:pPr marL="0" lvl="0" indent="0" algn="l" rtl="0">
                <a:spcBef>
                  <a:spcPts val="0"/>
                </a:spcBef>
                <a:spcAft>
                  <a:spcPts val="0"/>
                </a:spcAft>
                <a:buNone/>
              </a:pPr>
              <a:r>
                <a:rPr lang="en" sz="600">
                  <a:solidFill>
                    <a:srgbClr val="999999"/>
                  </a:solidFill>
                  <a:latin typeface="Open Sans"/>
                  <a:ea typeface="Open Sans"/>
                  <a:cs typeface="Open Sans"/>
                  <a:sym typeface="Open Sans"/>
                </a:rPr>
                <a:t>search</a:t>
              </a:r>
              <a:endParaRPr sz="600">
                <a:solidFill>
                  <a:srgbClr val="999999"/>
                </a:solidFill>
                <a:latin typeface="Open Sans"/>
                <a:ea typeface="Open Sans"/>
                <a:cs typeface="Open Sans"/>
                <a:sym typeface="Open Sans"/>
              </a:endParaRPr>
            </a:p>
          </p:txBody>
        </p:sp>
        <p:sp>
          <p:nvSpPr>
            <p:cNvPr id="545" name="Google Shape;545;p78"/>
            <p:cNvSpPr/>
            <p:nvPr/>
          </p:nvSpPr>
          <p:spPr>
            <a:xfrm>
              <a:off x="6246883" y="515522"/>
              <a:ext cx="85200" cy="85200"/>
            </a:xfrm>
            <a:prstGeom prst="ellipse">
              <a:avLst/>
            </a:prstGeom>
            <a:solidFill>
              <a:srgbClr val="666666"/>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 sz="500" b="1">
                  <a:solidFill>
                    <a:srgbClr val="FFFFFF"/>
                  </a:solidFill>
                  <a:latin typeface="Open Sans"/>
                  <a:ea typeface="Open Sans"/>
                  <a:cs typeface="Open Sans"/>
                  <a:sym typeface="Open Sans"/>
                </a:rPr>
                <a:t>?</a:t>
              </a:r>
              <a:endParaRPr sz="500">
                <a:solidFill>
                  <a:srgbClr val="FFFFFF"/>
                </a:solidFill>
                <a:latin typeface="Open Sans"/>
                <a:ea typeface="Open Sans"/>
                <a:cs typeface="Open Sans"/>
                <a:sym typeface="Open Sans"/>
              </a:endParaRPr>
            </a:p>
          </p:txBody>
        </p:sp>
      </p:grpSp>
      <p:graphicFrame>
        <p:nvGraphicFramePr>
          <p:cNvPr id="546" name="Google Shape;546;p78"/>
          <p:cNvGraphicFramePr/>
          <p:nvPr/>
        </p:nvGraphicFramePr>
        <p:xfrm>
          <a:off x="3906311" y="785250"/>
          <a:ext cx="5166075" cy="3218450"/>
        </p:xfrm>
        <a:graphic>
          <a:graphicData uri="http://schemas.openxmlformats.org/drawingml/2006/table">
            <a:tbl>
              <a:tblPr>
                <a:noFill/>
                <a:tableStyleId>{1BB8693C-4873-4DB6-AA27-5CCEE618B7E2}</a:tableStyleId>
              </a:tblPr>
              <a:tblGrid>
                <a:gridCol w="5166075">
                  <a:extLst>
                    <a:ext uri="{9D8B030D-6E8A-4147-A177-3AD203B41FA5}">
                      <a16:colId xmlns:a16="http://schemas.microsoft.com/office/drawing/2014/main" val="20000"/>
                    </a:ext>
                  </a:extLst>
                </a:gridCol>
              </a:tblGrid>
              <a:tr h="3218450">
                <a:tc>
                  <a:txBody>
                    <a:bodyPr/>
                    <a:lstStyle/>
                    <a:p>
                      <a:pPr marL="85725" lvl="0" indent="0" algn="l" rtl="0">
                        <a:lnSpc>
                          <a:spcPct val="115000"/>
                        </a:lnSpc>
                        <a:spcBef>
                          <a:spcPts val="0"/>
                        </a:spcBef>
                        <a:spcAft>
                          <a:spcPts val="0"/>
                        </a:spcAft>
                        <a:buNone/>
                      </a:pPr>
                      <a:endParaRPr dirty="0"/>
                    </a:p>
                  </a:txBody>
                  <a:tcPr marL="91425" marR="91425" marT="91425" marB="91425">
                    <a:lnL w="9525" cap="flat" cmpd="sng">
                      <a:solidFill>
                        <a:srgbClr val="D9D9D9">
                          <a:alpha val="0"/>
                        </a:srgbClr>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FEFEF"/>
                    </a:solidFill>
                  </a:tcPr>
                </a:tc>
                <a:extLst>
                  <a:ext uri="{0D108BD9-81ED-4DB2-BD59-A6C34878D82A}">
                    <a16:rowId xmlns:a16="http://schemas.microsoft.com/office/drawing/2014/main" val="10000"/>
                  </a:ext>
                </a:extLst>
              </a:tr>
            </a:tbl>
          </a:graphicData>
        </a:graphic>
      </p:graphicFrame>
      <p:pic>
        <p:nvPicPr>
          <p:cNvPr id="547" name="Google Shape;547;p78"/>
          <p:cNvPicPr preferRelativeResize="0"/>
          <p:nvPr/>
        </p:nvPicPr>
        <p:blipFill>
          <a:blip r:embed="rId9">
            <a:alphaModFix/>
          </a:blip>
          <a:stretch>
            <a:fillRect/>
          </a:stretch>
        </p:blipFill>
        <p:spPr>
          <a:xfrm>
            <a:off x="4199449" y="1357325"/>
            <a:ext cx="765325" cy="656866"/>
          </a:xfrm>
          <a:prstGeom prst="rect">
            <a:avLst/>
          </a:prstGeom>
          <a:noFill/>
          <a:ln>
            <a:noFill/>
          </a:ln>
        </p:spPr>
      </p:pic>
      <p:graphicFrame>
        <p:nvGraphicFramePr>
          <p:cNvPr id="548" name="Google Shape;548;p78"/>
          <p:cNvGraphicFramePr/>
          <p:nvPr/>
        </p:nvGraphicFramePr>
        <p:xfrm>
          <a:off x="5141375" y="1440568"/>
          <a:ext cx="2744575" cy="457200"/>
        </p:xfrm>
        <a:graphic>
          <a:graphicData uri="http://schemas.openxmlformats.org/drawingml/2006/table">
            <a:tbl>
              <a:tblPr>
                <a:noFill/>
                <a:tableStyleId>{1BB8693C-4873-4DB6-AA27-5CCEE618B7E2}</a:tableStyleId>
              </a:tblPr>
              <a:tblGrid>
                <a:gridCol w="1402450">
                  <a:extLst>
                    <a:ext uri="{9D8B030D-6E8A-4147-A177-3AD203B41FA5}">
                      <a16:colId xmlns:a16="http://schemas.microsoft.com/office/drawing/2014/main" val="20000"/>
                    </a:ext>
                  </a:extLst>
                </a:gridCol>
                <a:gridCol w="658775">
                  <a:extLst>
                    <a:ext uri="{9D8B030D-6E8A-4147-A177-3AD203B41FA5}">
                      <a16:colId xmlns:a16="http://schemas.microsoft.com/office/drawing/2014/main" val="20001"/>
                    </a:ext>
                  </a:extLst>
                </a:gridCol>
                <a:gridCol w="683350">
                  <a:extLst>
                    <a:ext uri="{9D8B030D-6E8A-4147-A177-3AD203B41FA5}">
                      <a16:colId xmlns:a16="http://schemas.microsoft.com/office/drawing/2014/main" val="20002"/>
                    </a:ext>
                  </a:extLst>
                </a:gridCol>
              </a:tblGrid>
              <a:tr h="457200">
                <a:tc gridSpan="3">
                  <a:txBody>
                    <a:bodyPr/>
                    <a:lstStyle/>
                    <a:p>
                      <a:pPr marL="0" lvl="0" indent="0" algn="l" rtl="0">
                        <a:lnSpc>
                          <a:spcPct val="115000"/>
                        </a:lnSpc>
                        <a:spcBef>
                          <a:spcPts val="0"/>
                        </a:spcBef>
                        <a:spcAft>
                          <a:spcPts val="0"/>
                        </a:spcAft>
                        <a:buNone/>
                      </a:pPr>
                      <a:r>
                        <a:rPr lang="en" sz="1200">
                          <a:solidFill>
                            <a:srgbClr val="434343"/>
                          </a:solidFill>
                          <a:latin typeface="Open Sans SemiBold"/>
                          <a:ea typeface="Open Sans SemiBold"/>
                          <a:cs typeface="Open Sans SemiBold"/>
                          <a:sym typeface="Open Sans SemiBold"/>
                        </a:rPr>
                        <a:t>Speaking Engagement - January</a:t>
                      </a:r>
                      <a:endParaRPr sz="1200">
                        <a:solidFill>
                          <a:srgbClr val="434343"/>
                        </a:solidFill>
                        <a:latin typeface="Open Sans SemiBold"/>
                        <a:ea typeface="Open Sans SemiBold"/>
                        <a:cs typeface="Open Sans SemiBold"/>
                        <a:sym typeface="Open Sans SemiBold"/>
                      </a:endParaRPr>
                    </a:p>
                    <a:p>
                      <a:pPr marL="0" lvl="0" indent="0" algn="l" rtl="0">
                        <a:spcBef>
                          <a:spcPts val="0"/>
                        </a:spcBef>
                        <a:spcAft>
                          <a:spcPts val="0"/>
                        </a:spcAft>
                        <a:buNone/>
                      </a:pPr>
                      <a:r>
                        <a:rPr lang="en" sz="600">
                          <a:solidFill>
                            <a:srgbClr val="434343"/>
                          </a:solidFill>
                          <a:latin typeface="Open Sans"/>
                          <a:ea typeface="Open Sans"/>
                          <a:cs typeface="Open Sans"/>
                          <a:sym typeface="Open Sans"/>
                        </a:rPr>
                        <a:t>PO# CTPO1239045  </a:t>
                      </a:r>
                      <a:r>
                        <a:rPr lang="en" sz="600">
                          <a:solidFill>
                            <a:srgbClr val="999999"/>
                          </a:solidFill>
                          <a:latin typeface="Open Sans"/>
                          <a:ea typeface="Open Sans"/>
                          <a:cs typeface="Open Sans"/>
                          <a:sym typeface="Open Sans"/>
                        </a:rPr>
                        <a:t>|</a:t>
                      </a:r>
                      <a:r>
                        <a:rPr lang="en" sz="600">
                          <a:solidFill>
                            <a:srgbClr val="434343"/>
                          </a:solidFill>
                          <a:latin typeface="Open Sans"/>
                          <a:ea typeface="Open Sans"/>
                          <a:cs typeface="Open Sans"/>
                          <a:sym typeface="Open Sans"/>
                        </a:rPr>
                        <a:t>  Zack Miller   </a:t>
                      </a:r>
                      <a:endParaRPr sz="600">
                        <a:solidFill>
                          <a:srgbClr val="434343"/>
                        </a:solidFill>
                        <a:latin typeface="Open Sans SemiBold"/>
                        <a:ea typeface="Open Sans SemiBold"/>
                        <a:cs typeface="Open Sans SemiBold"/>
                        <a:sym typeface="Open Sans SemiBold"/>
                      </a:endParaRPr>
                    </a:p>
                  </a:txBody>
                  <a:tcPr marL="0" marR="0" marT="18275" marB="1827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CCCCCC">
                          <a:alpha val="0"/>
                        </a:srgbClr>
                      </a:solidFill>
                      <a:prstDash val="dot"/>
                      <a:round/>
                      <a:headEnd type="none" w="sm" len="sm"/>
                      <a:tailEnd type="none" w="sm" len="sm"/>
                    </a:lnT>
                    <a:lnB w="9525" cap="flat" cmpd="sng">
                      <a:solidFill>
                        <a:srgbClr val="CCCCCC">
                          <a:alpha val="0"/>
                        </a:srgbClr>
                      </a:solidFill>
                      <a:prstDash val="dot"/>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bl>
          </a:graphicData>
        </a:graphic>
      </p:graphicFrame>
      <p:grpSp>
        <p:nvGrpSpPr>
          <p:cNvPr id="549" name="Google Shape;549;p78"/>
          <p:cNvGrpSpPr/>
          <p:nvPr/>
        </p:nvGrpSpPr>
        <p:grpSpPr>
          <a:xfrm>
            <a:off x="3958597" y="4582913"/>
            <a:ext cx="5036100" cy="237962"/>
            <a:chOff x="3938802" y="4729525"/>
            <a:chExt cx="5036100" cy="237962"/>
          </a:xfrm>
        </p:grpSpPr>
        <p:sp>
          <p:nvSpPr>
            <p:cNvPr id="550" name="Google Shape;550;p78"/>
            <p:cNvSpPr/>
            <p:nvPr/>
          </p:nvSpPr>
          <p:spPr>
            <a:xfrm>
              <a:off x="3938802" y="4734387"/>
              <a:ext cx="5036100" cy="233100"/>
            </a:xfrm>
            <a:prstGeom prst="roundRect">
              <a:avLst>
                <a:gd name="adj" fmla="val 8987"/>
              </a:avLst>
            </a:prstGeom>
            <a:solidFill>
              <a:srgbClr val="FFFFFF"/>
            </a:solidFill>
            <a:ln w="9525" cap="flat" cmpd="sng">
              <a:solidFill>
                <a:srgbClr val="B7B7B7"/>
              </a:solidFill>
              <a:prstDash val="solid"/>
              <a:round/>
              <a:headEnd type="none" w="sm" len="sm"/>
              <a:tailEnd type="none" w="sm" len="sm"/>
            </a:ln>
          </p:spPr>
          <p:txBody>
            <a:bodyPr spcFirstLastPara="1" wrap="square" lIns="210300" tIns="91425" rIns="91425" bIns="91425" anchor="ctr" anchorCtr="0">
              <a:noAutofit/>
            </a:bodyPr>
            <a:lstStyle/>
            <a:p>
              <a:pPr marL="0" lvl="0" indent="0" algn="l" rtl="0">
                <a:spcBef>
                  <a:spcPts val="0"/>
                </a:spcBef>
                <a:spcAft>
                  <a:spcPts val="0"/>
                </a:spcAft>
                <a:buNone/>
              </a:pPr>
              <a:r>
                <a:rPr lang="en" sz="600">
                  <a:solidFill>
                    <a:srgbClr val="999999"/>
                  </a:solidFill>
                  <a:latin typeface="Open Sans"/>
                  <a:ea typeface="Open Sans"/>
                  <a:cs typeface="Open Sans"/>
                  <a:sym typeface="Open Sans"/>
                </a:rPr>
                <a:t>write something...</a:t>
              </a:r>
              <a:endParaRPr sz="600">
                <a:solidFill>
                  <a:srgbClr val="999999"/>
                </a:solidFill>
                <a:latin typeface="Open Sans"/>
                <a:ea typeface="Open Sans"/>
                <a:cs typeface="Open Sans"/>
                <a:sym typeface="Open Sans"/>
              </a:endParaRPr>
            </a:p>
          </p:txBody>
        </p:sp>
        <p:cxnSp>
          <p:nvCxnSpPr>
            <p:cNvPr id="551" name="Google Shape;551;p78"/>
            <p:cNvCxnSpPr/>
            <p:nvPr/>
          </p:nvCxnSpPr>
          <p:spPr>
            <a:xfrm>
              <a:off x="4125275" y="4740425"/>
              <a:ext cx="0" cy="225600"/>
            </a:xfrm>
            <a:prstGeom prst="straightConnector1">
              <a:avLst/>
            </a:prstGeom>
            <a:noFill/>
            <a:ln w="9525" cap="flat" cmpd="sng">
              <a:solidFill>
                <a:srgbClr val="D9D9D9"/>
              </a:solidFill>
              <a:prstDash val="solid"/>
              <a:round/>
              <a:headEnd type="none" w="med" len="med"/>
              <a:tailEnd type="none" w="med" len="med"/>
            </a:ln>
          </p:spPr>
        </p:cxnSp>
        <p:sp>
          <p:nvSpPr>
            <p:cNvPr id="552" name="Google Shape;552;p78"/>
            <p:cNvSpPr txBox="1"/>
            <p:nvPr/>
          </p:nvSpPr>
          <p:spPr>
            <a:xfrm>
              <a:off x="3966825" y="4729525"/>
              <a:ext cx="130500" cy="2331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a:solidFill>
                    <a:srgbClr val="666666"/>
                  </a:solidFill>
                  <a:latin typeface="Open Sans"/>
                  <a:ea typeface="Open Sans"/>
                  <a:cs typeface="Open Sans"/>
                  <a:sym typeface="Open Sans"/>
                </a:rPr>
                <a:t>+</a:t>
              </a:r>
              <a:r>
                <a:rPr lang="en">
                  <a:solidFill>
                    <a:srgbClr val="999999"/>
                  </a:solidFill>
                  <a:latin typeface="Open Sans"/>
                  <a:ea typeface="Open Sans"/>
                  <a:cs typeface="Open Sans"/>
                  <a:sym typeface="Open Sans"/>
                </a:rPr>
                <a:t>  </a:t>
              </a:r>
              <a:endParaRPr/>
            </a:p>
          </p:txBody>
        </p:sp>
      </p:grpSp>
      <p:grpSp>
        <p:nvGrpSpPr>
          <p:cNvPr id="553" name="Google Shape;553;p78"/>
          <p:cNvGrpSpPr/>
          <p:nvPr/>
        </p:nvGrpSpPr>
        <p:grpSpPr>
          <a:xfrm>
            <a:off x="4196923" y="3717425"/>
            <a:ext cx="3185033" cy="110500"/>
            <a:chOff x="4196923" y="3717425"/>
            <a:chExt cx="3185033" cy="110500"/>
          </a:xfrm>
        </p:grpSpPr>
        <p:pic>
          <p:nvPicPr>
            <p:cNvPr id="554" name="Google Shape;554;p78"/>
            <p:cNvPicPr preferRelativeResize="0"/>
            <p:nvPr/>
          </p:nvPicPr>
          <p:blipFill rotWithShape="1">
            <a:blip r:embed="rId10">
              <a:alphaModFix/>
            </a:blip>
            <a:srcRect r="83710"/>
            <a:stretch/>
          </p:blipFill>
          <p:spPr>
            <a:xfrm>
              <a:off x="4196923" y="3717425"/>
              <a:ext cx="107000" cy="110500"/>
            </a:xfrm>
            <a:prstGeom prst="rect">
              <a:avLst/>
            </a:prstGeom>
            <a:noFill/>
            <a:ln>
              <a:noFill/>
            </a:ln>
          </p:spPr>
        </p:pic>
        <p:sp>
          <p:nvSpPr>
            <p:cNvPr id="555" name="Google Shape;555;p78"/>
            <p:cNvSpPr txBox="1"/>
            <p:nvPr/>
          </p:nvSpPr>
          <p:spPr>
            <a:xfrm>
              <a:off x="6090388" y="3718725"/>
              <a:ext cx="442800" cy="924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sz="600">
                  <a:solidFill>
                    <a:srgbClr val="66B2E1"/>
                  </a:solidFill>
                  <a:latin typeface="Open Sans SemiBold"/>
                  <a:ea typeface="Open Sans SemiBold"/>
                  <a:cs typeface="Open Sans SemiBold"/>
                  <a:sym typeface="Open Sans SemiBold"/>
                </a:rPr>
                <a:t>view terms</a:t>
              </a:r>
              <a:endParaRPr sz="600">
                <a:solidFill>
                  <a:srgbClr val="66B2E1"/>
                </a:solidFill>
                <a:latin typeface="Open Sans SemiBold"/>
                <a:ea typeface="Open Sans SemiBold"/>
                <a:cs typeface="Open Sans SemiBold"/>
                <a:sym typeface="Open Sans SemiBold"/>
              </a:endParaRPr>
            </a:p>
          </p:txBody>
        </p:sp>
        <p:sp>
          <p:nvSpPr>
            <p:cNvPr id="556" name="Google Shape;556;p78"/>
            <p:cNvSpPr txBox="1"/>
            <p:nvPr/>
          </p:nvSpPr>
          <p:spPr>
            <a:xfrm>
              <a:off x="4317095" y="3718725"/>
              <a:ext cx="580200" cy="924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sz="600">
                  <a:solidFill>
                    <a:srgbClr val="66B2E1"/>
                  </a:solidFill>
                  <a:latin typeface="Open Sans SemiBold"/>
                  <a:ea typeface="Open Sans SemiBold"/>
                  <a:cs typeface="Open Sans SemiBold"/>
                  <a:sym typeface="Open Sans SemiBold"/>
                </a:rPr>
                <a:t>add colleague</a:t>
              </a:r>
              <a:endParaRPr sz="600">
                <a:solidFill>
                  <a:srgbClr val="66B2E1"/>
                </a:solidFill>
                <a:latin typeface="Open Sans SemiBold"/>
                <a:ea typeface="Open Sans SemiBold"/>
                <a:cs typeface="Open Sans SemiBold"/>
                <a:sym typeface="Open Sans SemiBold"/>
              </a:endParaRPr>
            </a:p>
          </p:txBody>
        </p:sp>
        <p:sp>
          <p:nvSpPr>
            <p:cNvPr id="557" name="Google Shape;557;p78"/>
            <p:cNvSpPr txBox="1"/>
            <p:nvPr/>
          </p:nvSpPr>
          <p:spPr>
            <a:xfrm>
              <a:off x="6801755" y="3718725"/>
              <a:ext cx="580200" cy="924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sz="600">
                  <a:solidFill>
                    <a:srgbClr val="66B2E1"/>
                  </a:solidFill>
                  <a:latin typeface="Open Sans SemiBold"/>
                  <a:ea typeface="Open Sans SemiBold"/>
                  <a:cs typeface="Open Sans SemiBold"/>
                  <a:sym typeface="Open Sans SemiBold"/>
                </a:rPr>
                <a:t>download</a:t>
              </a:r>
              <a:endParaRPr sz="600">
                <a:solidFill>
                  <a:srgbClr val="66B2E1"/>
                </a:solidFill>
                <a:latin typeface="Open Sans SemiBold"/>
                <a:ea typeface="Open Sans SemiBold"/>
                <a:cs typeface="Open Sans SemiBold"/>
                <a:sym typeface="Open Sans SemiBold"/>
              </a:endParaRPr>
            </a:p>
          </p:txBody>
        </p:sp>
        <p:sp>
          <p:nvSpPr>
            <p:cNvPr id="558" name="Google Shape;558;p78"/>
            <p:cNvSpPr/>
            <p:nvPr/>
          </p:nvSpPr>
          <p:spPr>
            <a:xfrm>
              <a:off x="4976763" y="3722131"/>
              <a:ext cx="85800" cy="85500"/>
            </a:xfrm>
            <a:prstGeom prst="roundRect">
              <a:avLst>
                <a:gd name="adj" fmla="val 50000"/>
              </a:avLst>
            </a:prstGeom>
            <a:solidFill>
              <a:srgbClr val="66B2E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 sz="600" b="1">
                  <a:solidFill>
                    <a:srgbClr val="FFFFFF"/>
                  </a:solidFill>
                  <a:latin typeface="Open Sans"/>
                  <a:ea typeface="Open Sans"/>
                  <a:cs typeface="Open Sans"/>
                  <a:sym typeface="Open Sans"/>
                </a:rPr>
                <a:t>+</a:t>
              </a:r>
              <a:endParaRPr sz="600" b="1">
                <a:solidFill>
                  <a:srgbClr val="FFFFFF"/>
                </a:solidFill>
                <a:latin typeface="Open Sans"/>
                <a:ea typeface="Open Sans"/>
                <a:cs typeface="Open Sans"/>
                <a:sym typeface="Open Sans"/>
              </a:endParaRPr>
            </a:p>
          </p:txBody>
        </p:sp>
        <p:sp>
          <p:nvSpPr>
            <p:cNvPr id="559" name="Google Shape;559;p78"/>
            <p:cNvSpPr txBox="1"/>
            <p:nvPr/>
          </p:nvSpPr>
          <p:spPr>
            <a:xfrm>
              <a:off x="5103325" y="3718725"/>
              <a:ext cx="748200" cy="924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sz="600">
                  <a:solidFill>
                    <a:srgbClr val="66B2E1"/>
                  </a:solidFill>
                  <a:latin typeface="Open Sans SemiBold"/>
                  <a:ea typeface="Open Sans SemiBold"/>
                  <a:cs typeface="Open Sans SemiBold"/>
                  <a:sym typeface="Open Sans SemiBold"/>
                </a:rPr>
                <a:t>add to Zack Miller</a:t>
              </a:r>
              <a:endParaRPr sz="600">
                <a:solidFill>
                  <a:srgbClr val="66B2E1"/>
                </a:solidFill>
                <a:latin typeface="Open Sans SemiBold"/>
                <a:ea typeface="Open Sans SemiBold"/>
                <a:cs typeface="Open Sans SemiBold"/>
                <a:sym typeface="Open Sans SemiBold"/>
              </a:endParaRPr>
            </a:p>
          </p:txBody>
        </p:sp>
        <p:pic>
          <p:nvPicPr>
            <p:cNvPr id="560" name="Google Shape;560;p78"/>
            <p:cNvPicPr preferRelativeResize="0"/>
            <p:nvPr/>
          </p:nvPicPr>
          <p:blipFill>
            <a:blip r:embed="rId11">
              <a:alphaModFix/>
            </a:blip>
            <a:stretch>
              <a:fillRect/>
            </a:stretch>
          </p:blipFill>
          <p:spPr>
            <a:xfrm>
              <a:off x="5980460" y="3721475"/>
              <a:ext cx="65100" cy="86800"/>
            </a:xfrm>
            <a:prstGeom prst="rect">
              <a:avLst/>
            </a:prstGeom>
            <a:noFill/>
            <a:ln>
              <a:noFill/>
            </a:ln>
          </p:spPr>
        </p:pic>
        <p:grpSp>
          <p:nvGrpSpPr>
            <p:cNvPr id="561" name="Google Shape;561;p78"/>
            <p:cNvGrpSpPr/>
            <p:nvPr/>
          </p:nvGrpSpPr>
          <p:grpSpPr>
            <a:xfrm>
              <a:off x="6633770" y="3721450"/>
              <a:ext cx="118958" cy="86800"/>
              <a:chOff x="6633770" y="3721450"/>
              <a:chExt cx="118958" cy="86800"/>
            </a:xfrm>
          </p:grpSpPr>
          <p:pic>
            <p:nvPicPr>
              <p:cNvPr id="562" name="Google Shape;562;p78"/>
              <p:cNvPicPr preferRelativeResize="0"/>
              <p:nvPr/>
            </p:nvPicPr>
            <p:blipFill>
              <a:blip r:embed="rId12">
                <a:alphaModFix/>
              </a:blip>
              <a:stretch>
                <a:fillRect/>
              </a:stretch>
            </p:blipFill>
            <p:spPr>
              <a:xfrm>
                <a:off x="6633770" y="3721450"/>
                <a:ext cx="118958" cy="86800"/>
              </a:xfrm>
              <a:prstGeom prst="rect">
                <a:avLst/>
              </a:prstGeom>
              <a:noFill/>
              <a:ln>
                <a:noFill/>
              </a:ln>
            </p:spPr>
          </p:pic>
          <p:sp>
            <p:nvSpPr>
              <p:cNvPr id="563" name="Google Shape;563;p78"/>
              <p:cNvSpPr/>
              <p:nvPr/>
            </p:nvSpPr>
            <p:spPr>
              <a:xfrm>
                <a:off x="6670057" y="3760175"/>
                <a:ext cx="48000" cy="48000"/>
              </a:xfrm>
              <a:prstGeom prst="ellipse">
                <a:avLst/>
              </a:prstGeom>
              <a:solidFill>
                <a:srgbClr val="66B2E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grpSp>
            <p:nvGrpSpPr>
              <p:cNvPr id="564" name="Google Shape;564;p78"/>
              <p:cNvGrpSpPr/>
              <p:nvPr/>
            </p:nvGrpSpPr>
            <p:grpSpPr>
              <a:xfrm>
                <a:off x="6679372" y="3752886"/>
                <a:ext cx="24300" cy="38813"/>
                <a:chOff x="6679968" y="3755863"/>
                <a:chExt cx="24300" cy="38813"/>
              </a:xfrm>
            </p:grpSpPr>
            <p:sp>
              <p:nvSpPr>
                <p:cNvPr id="565" name="Google Shape;565;p78"/>
                <p:cNvSpPr/>
                <p:nvPr/>
              </p:nvSpPr>
              <p:spPr>
                <a:xfrm rot="10800000">
                  <a:off x="6679968" y="3773675"/>
                  <a:ext cx="24300" cy="210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66" name="Google Shape;566;p78"/>
                <p:cNvCxnSpPr/>
                <p:nvPr/>
              </p:nvCxnSpPr>
              <p:spPr>
                <a:xfrm rot="10800000">
                  <a:off x="6692132" y="3755863"/>
                  <a:ext cx="0" cy="18000"/>
                </a:xfrm>
                <a:prstGeom prst="straightConnector1">
                  <a:avLst/>
                </a:prstGeom>
                <a:noFill/>
                <a:ln w="9525" cap="flat" cmpd="sng">
                  <a:solidFill>
                    <a:srgbClr val="FFFFFF"/>
                  </a:solidFill>
                  <a:prstDash val="solid"/>
                  <a:round/>
                  <a:headEnd type="none" w="med" len="med"/>
                  <a:tailEnd type="none" w="med" len="med"/>
                </a:ln>
              </p:spPr>
            </p:cxnSp>
          </p:grpSp>
        </p:grpSp>
      </p:grpSp>
      <p:graphicFrame>
        <p:nvGraphicFramePr>
          <p:cNvPr id="567" name="Google Shape;567;p78"/>
          <p:cNvGraphicFramePr/>
          <p:nvPr>
            <p:extLst>
              <p:ext uri="{D42A27DB-BD31-4B8C-83A1-F6EECF244321}">
                <p14:modId xmlns:p14="http://schemas.microsoft.com/office/powerpoint/2010/main" val="1708459636"/>
              </p:ext>
            </p:extLst>
          </p:nvPr>
        </p:nvGraphicFramePr>
        <p:xfrm>
          <a:off x="292683" y="593938"/>
          <a:ext cx="1853425" cy="2190400"/>
        </p:xfrm>
        <a:graphic>
          <a:graphicData uri="http://schemas.openxmlformats.org/drawingml/2006/table">
            <a:tbl>
              <a:tblPr>
                <a:noFill/>
                <a:tableStyleId>{1BB8693C-4873-4DB6-AA27-5CCEE618B7E2}</a:tableStyleId>
              </a:tblPr>
              <a:tblGrid>
                <a:gridCol w="1853425">
                  <a:extLst>
                    <a:ext uri="{9D8B030D-6E8A-4147-A177-3AD203B41FA5}">
                      <a16:colId xmlns:a16="http://schemas.microsoft.com/office/drawing/2014/main" val="20000"/>
                    </a:ext>
                  </a:extLst>
                </a:gridCol>
              </a:tblGrid>
              <a:tr h="1052500">
                <a:tc>
                  <a:txBody>
                    <a:bodyPr/>
                    <a:lstStyle/>
                    <a:p>
                      <a:pPr marL="0" lvl="0" indent="0" algn="l" rtl="0">
                        <a:spcBef>
                          <a:spcPts val="0"/>
                        </a:spcBef>
                        <a:spcAft>
                          <a:spcPts val="0"/>
                        </a:spcAft>
                        <a:buNone/>
                      </a:pPr>
                      <a:r>
                        <a:rPr lang="en" sz="2600" dirty="0">
                          <a:solidFill>
                            <a:srgbClr val="CC0033"/>
                          </a:solidFill>
                          <a:latin typeface="Roboto"/>
                          <a:ea typeface="Roboto"/>
                          <a:cs typeface="Roboto"/>
                          <a:sym typeface="Roboto"/>
                        </a:rPr>
                        <a:t>Review Orders</a:t>
                      </a:r>
                      <a:endParaRPr sz="2600" dirty="0">
                        <a:solidFill>
                          <a:srgbClr val="CC0033"/>
                        </a:solidFill>
                        <a:latin typeface="Roboto"/>
                        <a:ea typeface="Roboto"/>
                        <a:cs typeface="Roboto"/>
                        <a:sym typeface="Roboto"/>
                      </a:endParaRPr>
                    </a:p>
                  </a:txBody>
                  <a:tcPr marL="0" marR="0" marT="91425" marB="91425">
                    <a:lnL w="19050" cap="flat" cmpd="sng">
                      <a:noFill/>
                      <a:prstDash val="solid"/>
                      <a:round/>
                      <a:headEnd type="none" w="sm" len="sm"/>
                      <a:tailEnd type="none" w="sm" len="sm"/>
                    </a:lnL>
                    <a:lnR w="19050" cap="flat" cmpd="sng">
                      <a:noFill/>
                      <a:prstDash val="solid"/>
                      <a:round/>
                      <a:headEnd type="none" w="sm" len="sm"/>
                      <a:tailEnd type="none" w="sm" len="sm"/>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052500">
                <a:tc>
                  <a:txBody>
                    <a:bodyPr/>
                    <a:lstStyle/>
                    <a:p>
                      <a:pPr marL="171450" marR="0" lvl="0" indent="-120650" algn="l" rtl="0">
                        <a:lnSpc>
                          <a:spcPct val="100000"/>
                        </a:lnSpc>
                        <a:spcBef>
                          <a:spcPts val="0"/>
                        </a:spcBef>
                        <a:spcAft>
                          <a:spcPts val="0"/>
                        </a:spcAft>
                        <a:buClrTx/>
                        <a:buSzPts val="1000"/>
                        <a:buFont typeface="Roboto"/>
                        <a:buChar char="⇢"/>
                      </a:pPr>
                      <a:r>
                        <a:rPr lang="en" sz="1000" dirty="0">
                          <a:solidFill>
                            <a:schemeClr val="bg2">
                              <a:lumMod val="50000"/>
                            </a:schemeClr>
                          </a:solidFill>
                          <a:latin typeface="Roboto"/>
                          <a:ea typeface="Roboto"/>
                          <a:cs typeface="Roboto"/>
                          <a:sym typeface="Roboto"/>
                        </a:rPr>
                        <a:t>Use the landing page to view orders</a:t>
                      </a:r>
                      <a:endParaRPr sz="1000" dirty="0">
                        <a:solidFill>
                          <a:schemeClr val="bg2">
                            <a:lumMod val="50000"/>
                          </a:schemeClr>
                        </a:solidFill>
                        <a:latin typeface="Roboto"/>
                        <a:ea typeface="Roboto"/>
                        <a:cs typeface="Roboto"/>
                        <a:sym typeface="Roboto"/>
                      </a:endParaRPr>
                    </a:p>
                    <a:p>
                      <a:pPr marL="171450" marR="0" lvl="0" indent="-120650" algn="l" rtl="0">
                        <a:lnSpc>
                          <a:spcPct val="100000"/>
                        </a:lnSpc>
                        <a:spcBef>
                          <a:spcPts val="1000"/>
                        </a:spcBef>
                        <a:spcAft>
                          <a:spcPts val="0"/>
                        </a:spcAft>
                        <a:buClrTx/>
                        <a:buSzPts val="1000"/>
                        <a:buFont typeface="Roboto"/>
                        <a:buChar char="⇢"/>
                      </a:pPr>
                      <a:r>
                        <a:rPr lang="en" sz="1000" dirty="0">
                          <a:solidFill>
                            <a:schemeClr val="bg2">
                              <a:lumMod val="50000"/>
                            </a:schemeClr>
                          </a:solidFill>
                          <a:latin typeface="Roboto"/>
                          <a:ea typeface="Roboto"/>
                          <a:cs typeface="Roboto"/>
                          <a:sym typeface="Roboto"/>
                        </a:rPr>
                        <a:t>Select order</a:t>
                      </a:r>
                      <a:endParaRPr sz="1000" dirty="0">
                        <a:solidFill>
                          <a:schemeClr val="bg2">
                            <a:lumMod val="50000"/>
                          </a:schemeClr>
                        </a:solidFill>
                        <a:latin typeface="Roboto"/>
                        <a:ea typeface="Roboto"/>
                        <a:cs typeface="Roboto"/>
                        <a:sym typeface="Roboto"/>
                      </a:endParaRPr>
                    </a:p>
                    <a:p>
                      <a:pPr marL="171450" marR="0" lvl="0" indent="-120650" algn="l" rtl="0">
                        <a:lnSpc>
                          <a:spcPct val="100000"/>
                        </a:lnSpc>
                        <a:spcBef>
                          <a:spcPts val="1000"/>
                        </a:spcBef>
                        <a:spcAft>
                          <a:spcPts val="1000"/>
                        </a:spcAft>
                        <a:buClrTx/>
                        <a:buSzPts val="1000"/>
                        <a:buFont typeface="Roboto"/>
                        <a:buChar char="⇢"/>
                      </a:pPr>
                      <a:r>
                        <a:rPr lang="en" sz="1000" dirty="0">
                          <a:solidFill>
                            <a:schemeClr val="bg2">
                              <a:lumMod val="50000"/>
                            </a:schemeClr>
                          </a:solidFill>
                          <a:latin typeface="Roboto"/>
                          <a:ea typeface="Roboto"/>
                          <a:cs typeface="Roboto"/>
                          <a:sym typeface="Roboto"/>
                        </a:rPr>
                        <a:t>Quick Details</a:t>
                      </a:r>
                      <a:endParaRPr sz="1000" dirty="0">
                        <a:solidFill>
                          <a:schemeClr val="bg2">
                            <a:lumMod val="50000"/>
                          </a:schemeClr>
                        </a:solidFill>
                        <a:latin typeface="Roboto"/>
                        <a:ea typeface="Roboto"/>
                        <a:cs typeface="Roboto"/>
                        <a:sym typeface="Roboto"/>
                      </a:endParaRPr>
                    </a:p>
                  </a:txBody>
                  <a:tcPr marL="0" marR="0" marT="182875" marB="91425">
                    <a:lnL w="19050" cap="flat" cmpd="sng">
                      <a:solidFill>
                        <a:srgbClr val="9E9E9E">
                          <a:alpha val="0"/>
                        </a:srgbClr>
                      </a:solidFill>
                      <a:prstDash val="solid"/>
                      <a:round/>
                      <a:headEnd type="none" w="sm" len="sm"/>
                      <a:tailEnd type="none" w="sm" len="sm"/>
                    </a:lnL>
                    <a:lnR w="19050" cap="flat" cmpd="sng">
                      <a:solidFill>
                        <a:srgbClr val="9E9E9E">
                          <a:alpha val="0"/>
                        </a:srgbClr>
                      </a:solidFill>
                      <a:prstDash val="solid"/>
                      <a:round/>
                      <a:headEnd type="none" w="sm" len="sm"/>
                      <a:tailEnd type="none" w="sm" len="sm"/>
                    </a:lnR>
                    <a:lnT w="12700" cap="flat" cmpd="sng" algn="ctr">
                      <a:solidFill>
                        <a:schemeClr val="bg1">
                          <a:lumMod val="50000"/>
                        </a:schemeClr>
                      </a:solidFill>
                      <a:prstDash val="solid"/>
                      <a:round/>
                      <a:headEnd type="none" w="med" len="med"/>
                      <a:tailEnd type="none" w="med" len="med"/>
                    </a:lnT>
                    <a:lnB w="19050" cap="flat" cmpd="sng">
                      <a:solidFill>
                        <a:srgbClr val="63B3DF">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568" name="Google Shape;568;p78"/>
          <p:cNvSpPr/>
          <p:nvPr/>
        </p:nvSpPr>
        <p:spPr>
          <a:xfrm rot="-5400000">
            <a:off x="8893875" y="1020925"/>
            <a:ext cx="251400" cy="105900"/>
          </a:xfrm>
          <a:prstGeom prst="round2SameRect">
            <a:avLst>
              <a:gd name="adj1" fmla="val 16667"/>
              <a:gd name="adj2" fmla="val 0"/>
            </a:avLst>
          </a:prstGeom>
          <a:solidFill>
            <a:srgbClr val="66B2E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lt1"/>
                </a:solidFill>
                <a:latin typeface="Roboto"/>
                <a:ea typeface="Roboto"/>
                <a:cs typeface="Roboto"/>
                <a:sym typeface="Roboto"/>
              </a:rPr>
              <a:t>▲</a:t>
            </a:r>
            <a:endParaRPr sz="400">
              <a:solidFill>
                <a:schemeClr val="lt1"/>
              </a:solidFill>
              <a:latin typeface="Roboto"/>
              <a:ea typeface="Roboto"/>
              <a:cs typeface="Roboto"/>
              <a:sym typeface="Roboto"/>
            </a:endParaRPr>
          </a:p>
        </p:txBody>
      </p:sp>
      <p:sp>
        <p:nvSpPr>
          <p:cNvPr id="569" name="Google Shape;569;p78"/>
          <p:cNvSpPr txBox="1"/>
          <p:nvPr/>
        </p:nvSpPr>
        <p:spPr>
          <a:xfrm>
            <a:off x="7894400" y="935425"/>
            <a:ext cx="765300" cy="276900"/>
          </a:xfrm>
          <a:prstGeom prst="rect">
            <a:avLst/>
          </a:prstGeom>
          <a:solidFill>
            <a:srgbClr val="CC003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1">
                <a:solidFill>
                  <a:srgbClr val="FFFFFF"/>
                </a:solidFill>
                <a:latin typeface="Roboto"/>
                <a:ea typeface="Roboto"/>
                <a:cs typeface="Roboto"/>
                <a:sym typeface="Roboto"/>
              </a:rPr>
              <a:t>Open side panel</a:t>
            </a:r>
            <a:endParaRPr sz="600" b="1" i="0" u="none" strike="noStrike" cap="none">
              <a:solidFill>
                <a:srgbClr val="FFFFFF"/>
              </a:solidFill>
              <a:latin typeface="Roboto"/>
              <a:ea typeface="Roboto"/>
              <a:cs typeface="Roboto"/>
              <a:sym typeface="Roboto"/>
            </a:endParaRPr>
          </a:p>
        </p:txBody>
      </p:sp>
      <p:cxnSp>
        <p:nvCxnSpPr>
          <p:cNvPr id="570" name="Google Shape;570;p78"/>
          <p:cNvCxnSpPr>
            <a:stCxn id="571" idx="3"/>
            <a:endCxn id="532" idx="0"/>
          </p:cNvCxnSpPr>
          <p:nvPr/>
        </p:nvCxnSpPr>
        <p:spPr>
          <a:xfrm>
            <a:off x="3473725" y="1717700"/>
            <a:ext cx="327600" cy="295500"/>
          </a:xfrm>
          <a:prstGeom prst="bentConnector2">
            <a:avLst/>
          </a:prstGeom>
          <a:noFill/>
          <a:ln w="9525" cap="flat" cmpd="sng">
            <a:solidFill>
              <a:srgbClr val="CC0033"/>
            </a:solidFill>
            <a:prstDash val="solid"/>
            <a:round/>
            <a:headEnd type="none" w="sm" len="sm"/>
            <a:tailEnd type="triangle" w="med" len="med"/>
          </a:ln>
        </p:spPr>
      </p:cxnSp>
      <p:sp>
        <p:nvSpPr>
          <p:cNvPr id="571" name="Google Shape;571;p78"/>
          <p:cNvSpPr txBox="1"/>
          <p:nvPr/>
        </p:nvSpPr>
        <p:spPr>
          <a:xfrm>
            <a:off x="2826625" y="1579250"/>
            <a:ext cx="647100" cy="276900"/>
          </a:xfrm>
          <a:prstGeom prst="rect">
            <a:avLst/>
          </a:prstGeom>
          <a:solidFill>
            <a:srgbClr val="CC003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1" dirty="0">
                <a:solidFill>
                  <a:srgbClr val="FFFFFF"/>
                </a:solidFill>
                <a:latin typeface="Roboto"/>
                <a:ea typeface="Roboto"/>
                <a:cs typeface="Roboto"/>
                <a:sym typeface="Roboto"/>
              </a:rPr>
              <a:t>New Activity</a:t>
            </a:r>
            <a:endParaRPr sz="600" b="1" i="0" u="none" strike="noStrike" cap="none" dirty="0">
              <a:solidFill>
                <a:srgbClr val="FFFFFF"/>
              </a:solidFill>
              <a:latin typeface="Roboto"/>
              <a:ea typeface="Roboto"/>
              <a:cs typeface="Roboto"/>
              <a:sym typeface="Roboto"/>
            </a:endParaRPr>
          </a:p>
        </p:txBody>
      </p:sp>
      <p:sp>
        <p:nvSpPr>
          <p:cNvPr id="572" name="Google Shape;572;p78"/>
          <p:cNvSpPr txBox="1"/>
          <p:nvPr/>
        </p:nvSpPr>
        <p:spPr>
          <a:xfrm>
            <a:off x="2288650" y="2306875"/>
            <a:ext cx="620700" cy="276900"/>
          </a:xfrm>
          <a:prstGeom prst="rect">
            <a:avLst/>
          </a:prstGeom>
          <a:solidFill>
            <a:srgbClr val="CC003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1">
                <a:solidFill>
                  <a:srgbClr val="FFFFFF"/>
                </a:solidFill>
                <a:latin typeface="Roboto"/>
                <a:ea typeface="Roboto"/>
                <a:cs typeface="Roboto"/>
                <a:sym typeface="Roboto"/>
              </a:rPr>
              <a:t>Open Order</a:t>
            </a:r>
            <a:endParaRPr sz="600" b="1" i="0" u="none" strike="noStrike" cap="none">
              <a:solidFill>
                <a:srgbClr val="FFFFFF"/>
              </a:solidFill>
              <a:latin typeface="Roboto"/>
              <a:ea typeface="Roboto"/>
              <a:cs typeface="Roboto"/>
              <a:sym typeface="Roboto"/>
            </a:endParaRPr>
          </a:p>
        </p:txBody>
      </p:sp>
      <p:cxnSp>
        <p:nvCxnSpPr>
          <p:cNvPr id="573" name="Google Shape;573;p78"/>
          <p:cNvCxnSpPr>
            <a:stCxn id="572" idx="3"/>
            <a:endCxn id="530" idx="2"/>
          </p:cNvCxnSpPr>
          <p:nvPr/>
        </p:nvCxnSpPr>
        <p:spPr>
          <a:xfrm rot="10800000" flipH="1">
            <a:off x="2909350" y="2123125"/>
            <a:ext cx="233700" cy="322200"/>
          </a:xfrm>
          <a:prstGeom prst="bentConnector2">
            <a:avLst/>
          </a:prstGeom>
          <a:noFill/>
          <a:ln w="9525" cap="flat" cmpd="sng">
            <a:solidFill>
              <a:srgbClr val="CC0033"/>
            </a:solidFill>
            <a:prstDash val="solid"/>
            <a:round/>
            <a:headEnd type="none" w="sm" len="sm"/>
            <a:tailEnd type="triangle" w="med" len="med"/>
          </a:ln>
        </p:spPr>
      </p:cxnSp>
      <p:grpSp>
        <p:nvGrpSpPr>
          <p:cNvPr id="574" name="Google Shape;574;p78"/>
          <p:cNvGrpSpPr/>
          <p:nvPr/>
        </p:nvGrpSpPr>
        <p:grpSpPr>
          <a:xfrm>
            <a:off x="284750" y="-10075"/>
            <a:ext cx="664500" cy="535175"/>
            <a:chOff x="2005514" y="3351372"/>
            <a:chExt cx="938692" cy="756004"/>
          </a:xfrm>
        </p:grpSpPr>
        <p:sp>
          <p:nvSpPr>
            <p:cNvPr id="575" name="Google Shape;575;p78"/>
            <p:cNvSpPr/>
            <p:nvPr/>
          </p:nvSpPr>
          <p:spPr>
            <a:xfrm>
              <a:off x="2005514" y="3351372"/>
              <a:ext cx="938692" cy="756004"/>
            </a:xfrm>
            <a:prstGeom prst="flowChartOffpageConnector">
              <a:avLst/>
            </a:prstGeom>
            <a:solidFill>
              <a:schemeClr val="tx2">
                <a:lumMod val="75000"/>
              </a:schemeClr>
            </a:solidFill>
            <a:ln>
              <a:noFill/>
            </a:ln>
          </p:spPr>
          <p:txBody>
            <a:bodyPr spcFirstLastPara="1" wrap="square" lIns="0" tIns="0" rIns="0" bIns="45700" anchor="b" anchorCtr="0">
              <a:noAutofit/>
            </a:bodyPr>
            <a:lstStyle/>
            <a:p>
              <a:pPr marL="0" marR="0" lvl="0" indent="0" algn="ctr" rtl="0">
                <a:lnSpc>
                  <a:spcPct val="100000"/>
                </a:lnSpc>
                <a:spcBef>
                  <a:spcPts val="0"/>
                </a:spcBef>
                <a:spcAft>
                  <a:spcPts val="0"/>
                </a:spcAft>
                <a:buClr>
                  <a:srgbClr val="000000"/>
                </a:buClr>
                <a:buSzPts val="800"/>
                <a:buFont typeface="Arial"/>
                <a:buNone/>
              </a:pPr>
              <a:r>
                <a:rPr lang="en" sz="600" b="1" i="0" u="none" strike="noStrike" cap="none" dirty="0">
                  <a:solidFill>
                    <a:srgbClr val="FFFFFF"/>
                  </a:solidFill>
                  <a:latin typeface="Roboto"/>
                  <a:ea typeface="Roboto"/>
                  <a:cs typeface="Roboto"/>
                  <a:sym typeface="Roboto"/>
                </a:rPr>
                <a:t>REQUISITIONER</a:t>
              </a:r>
              <a:endParaRPr sz="600" b="1" i="0" u="none" strike="noStrike" cap="none" dirty="0">
                <a:solidFill>
                  <a:srgbClr val="FFFFFF"/>
                </a:solidFill>
                <a:latin typeface="Roboto"/>
                <a:ea typeface="Roboto"/>
                <a:cs typeface="Roboto"/>
                <a:sym typeface="Roboto"/>
              </a:endParaRPr>
            </a:p>
          </p:txBody>
        </p:sp>
        <p:pic>
          <p:nvPicPr>
            <p:cNvPr id="576" name="Google Shape;576;p78"/>
            <p:cNvPicPr preferRelativeResize="0"/>
            <p:nvPr/>
          </p:nvPicPr>
          <p:blipFill>
            <a:blip r:embed="rId13">
              <a:alphaModFix/>
            </a:blip>
            <a:stretch>
              <a:fillRect/>
            </a:stretch>
          </p:blipFill>
          <p:spPr>
            <a:xfrm>
              <a:off x="2337378" y="3432327"/>
              <a:ext cx="274950" cy="274950"/>
            </a:xfrm>
            <a:prstGeom prst="rect">
              <a:avLst/>
            </a:prstGeom>
            <a:noFill/>
            <a:ln>
              <a:noFill/>
            </a:ln>
          </p:spPr>
        </p:pic>
      </p:grpSp>
      <p:sp>
        <p:nvSpPr>
          <p:cNvPr id="577" name="Google Shape;577;p78"/>
          <p:cNvSpPr txBox="1"/>
          <p:nvPr/>
        </p:nvSpPr>
        <p:spPr>
          <a:xfrm>
            <a:off x="2787875" y="3634225"/>
            <a:ext cx="936900" cy="276900"/>
          </a:xfrm>
          <a:prstGeom prst="rect">
            <a:avLst/>
          </a:prstGeom>
          <a:solidFill>
            <a:srgbClr val="CC003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1">
                <a:solidFill>
                  <a:srgbClr val="FFFFFF"/>
                </a:solidFill>
                <a:latin typeface="Roboto"/>
                <a:ea typeface="Roboto"/>
                <a:cs typeface="Roboto"/>
                <a:sym typeface="Roboto"/>
              </a:rPr>
              <a:t>Add others who need to follow the PO</a:t>
            </a:r>
            <a:endParaRPr sz="600" b="1">
              <a:solidFill>
                <a:srgbClr val="FFFFFF"/>
              </a:solidFill>
              <a:latin typeface="Roboto"/>
              <a:ea typeface="Roboto"/>
              <a:cs typeface="Roboto"/>
              <a:sym typeface="Roboto"/>
            </a:endParaRPr>
          </a:p>
        </p:txBody>
      </p:sp>
      <p:cxnSp>
        <p:nvCxnSpPr>
          <p:cNvPr id="578" name="Google Shape;578;p78"/>
          <p:cNvCxnSpPr>
            <a:stCxn id="577" idx="3"/>
            <a:endCxn id="554" idx="1"/>
          </p:cNvCxnSpPr>
          <p:nvPr/>
        </p:nvCxnSpPr>
        <p:spPr>
          <a:xfrm>
            <a:off x="3724775" y="3772675"/>
            <a:ext cx="472200" cy="600"/>
          </a:xfrm>
          <a:prstGeom prst="bentConnector3">
            <a:avLst>
              <a:gd name="adj1" fmla="val 49994"/>
            </a:avLst>
          </a:prstGeom>
          <a:noFill/>
          <a:ln w="9525" cap="flat" cmpd="sng">
            <a:solidFill>
              <a:srgbClr val="CC0033"/>
            </a:solidFill>
            <a:prstDash val="solid"/>
            <a:round/>
            <a:headEnd type="none" w="sm" len="sm"/>
            <a:tailEnd type="triangle" w="med" len="med"/>
          </a:ln>
        </p:spPr>
      </p:cxnSp>
      <p:sp>
        <p:nvSpPr>
          <p:cNvPr id="579" name="Google Shape;579;p78"/>
          <p:cNvSpPr txBox="1">
            <a:spLocks noGrp="1"/>
          </p:cNvSpPr>
          <p:nvPr>
            <p:ph type="sldNum" idx="12"/>
          </p:nvPr>
        </p:nvSpPr>
        <p:spPr>
          <a:xfrm>
            <a:off x="8700950" y="4749900"/>
            <a:ext cx="371100" cy="393600"/>
          </a:xfrm>
          <a:prstGeom prst="rect">
            <a:avLst/>
          </a:prstGeom>
          <a:solidFill>
            <a:srgbClr val="CC0033"/>
          </a:solidFill>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rgbClr val="FFFFFF"/>
                </a:solidFill>
              </a:rPr>
              <a:t>4</a:t>
            </a:fld>
            <a:endParaRPr>
              <a:solidFill>
                <a:srgbClr val="FFFFFF"/>
              </a:solidFill>
            </a:endParaRPr>
          </a:p>
        </p:txBody>
      </p:sp>
      <p:graphicFrame>
        <p:nvGraphicFramePr>
          <p:cNvPr id="580" name="Google Shape;580;p78"/>
          <p:cNvGraphicFramePr/>
          <p:nvPr/>
        </p:nvGraphicFramePr>
        <p:xfrm>
          <a:off x="4203662" y="2254106"/>
          <a:ext cx="3379875" cy="781522"/>
        </p:xfrm>
        <a:graphic>
          <a:graphicData uri="http://schemas.openxmlformats.org/drawingml/2006/table">
            <a:tbl>
              <a:tblPr>
                <a:noFill/>
                <a:tableStyleId>{1BB8693C-4873-4DB6-AA27-5CCEE618B7E2}</a:tableStyleId>
              </a:tblPr>
              <a:tblGrid>
                <a:gridCol w="1707500">
                  <a:extLst>
                    <a:ext uri="{9D8B030D-6E8A-4147-A177-3AD203B41FA5}">
                      <a16:colId xmlns:a16="http://schemas.microsoft.com/office/drawing/2014/main" val="20000"/>
                    </a:ext>
                  </a:extLst>
                </a:gridCol>
                <a:gridCol w="424475">
                  <a:extLst>
                    <a:ext uri="{9D8B030D-6E8A-4147-A177-3AD203B41FA5}">
                      <a16:colId xmlns:a16="http://schemas.microsoft.com/office/drawing/2014/main" val="20001"/>
                    </a:ext>
                  </a:extLst>
                </a:gridCol>
                <a:gridCol w="667375">
                  <a:extLst>
                    <a:ext uri="{9D8B030D-6E8A-4147-A177-3AD203B41FA5}">
                      <a16:colId xmlns:a16="http://schemas.microsoft.com/office/drawing/2014/main" val="20002"/>
                    </a:ext>
                  </a:extLst>
                </a:gridCol>
                <a:gridCol w="580525">
                  <a:extLst>
                    <a:ext uri="{9D8B030D-6E8A-4147-A177-3AD203B41FA5}">
                      <a16:colId xmlns:a16="http://schemas.microsoft.com/office/drawing/2014/main" val="20003"/>
                    </a:ext>
                  </a:extLst>
                </a:gridCol>
              </a:tblGrid>
              <a:tr h="166250">
                <a:tc>
                  <a:txBody>
                    <a:bodyPr/>
                    <a:lstStyle/>
                    <a:p>
                      <a:pPr marL="0" lvl="0" indent="0" algn="l" rtl="0">
                        <a:spcBef>
                          <a:spcPts val="0"/>
                        </a:spcBef>
                        <a:spcAft>
                          <a:spcPts val="0"/>
                        </a:spcAft>
                        <a:buNone/>
                      </a:pPr>
                      <a:r>
                        <a:rPr lang="en" sz="600" b="1" dirty="0">
                          <a:solidFill>
                            <a:srgbClr val="434343"/>
                          </a:solidFill>
                          <a:latin typeface="Open Sans"/>
                          <a:ea typeface="Open Sans"/>
                          <a:cs typeface="Open Sans"/>
                          <a:sym typeface="Open Sans"/>
                        </a:rPr>
                        <a:t>Items</a:t>
                      </a:r>
                      <a:endParaRPr sz="600" b="1" dirty="0">
                        <a:solidFill>
                          <a:srgbClr val="434343"/>
                        </a:solidFill>
                        <a:latin typeface="Open Sans"/>
                        <a:ea typeface="Open Sans"/>
                        <a:cs typeface="Open Sans"/>
                        <a:sym typeface="Open Sans"/>
                      </a:endParaRPr>
                    </a:p>
                  </a:txBody>
                  <a:tcPr marL="0" marR="0" marT="0" marB="457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CCCCCC">
                          <a:alpha val="0"/>
                        </a:srgbClr>
                      </a:solidFill>
                      <a:prstDash val="dot"/>
                      <a:round/>
                      <a:headEnd type="none" w="sm" len="sm"/>
                      <a:tailEnd type="none" w="sm" len="sm"/>
                    </a:lnT>
                    <a:lnB w="9525" cap="flat" cmpd="sng">
                      <a:solidFill>
                        <a:srgbClr val="CCCCCC"/>
                      </a:solidFill>
                      <a:prstDash val="dot"/>
                      <a:round/>
                      <a:headEnd type="none" w="sm" len="sm"/>
                      <a:tailEnd type="none" w="sm" len="sm"/>
                    </a:lnB>
                  </a:tcPr>
                </a:tc>
                <a:tc>
                  <a:txBody>
                    <a:bodyPr/>
                    <a:lstStyle/>
                    <a:p>
                      <a:pPr marL="0" lvl="0" indent="0" algn="ctr" rtl="0">
                        <a:spcBef>
                          <a:spcPts val="0"/>
                        </a:spcBef>
                        <a:spcAft>
                          <a:spcPts val="0"/>
                        </a:spcAft>
                        <a:buNone/>
                      </a:pPr>
                      <a:endParaRPr sz="600" b="1">
                        <a:solidFill>
                          <a:srgbClr val="434343"/>
                        </a:solidFill>
                        <a:latin typeface="Open Sans"/>
                        <a:ea typeface="Open Sans"/>
                        <a:cs typeface="Open Sans"/>
                        <a:sym typeface="Open Sans"/>
                      </a:endParaRPr>
                    </a:p>
                  </a:txBody>
                  <a:tcPr marL="0" marR="0" marT="0" marB="457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CCCCCC">
                          <a:alpha val="0"/>
                        </a:srgbClr>
                      </a:solidFill>
                      <a:prstDash val="dot"/>
                      <a:round/>
                      <a:headEnd type="none" w="sm" len="sm"/>
                      <a:tailEnd type="none" w="sm" len="sm"/>
                    </a:lnT>
                    <a:lnB w="9525" cap="flat" cmpd="sng">
                      <a:solidFill>
                        <a:srgbClr val="CCCCCC"/>
                      </a:solidFill>
                      <a:prstDash val="dot"/>
                      <a:round/>
                      <a:headEnd type="none" w="sm" len="sm"/>
                      <a:tailEnd type="none" w="sm" len="sm"/>
                    </a:lnB>
                  </a:tcPr>
                </a:tc>
                <a:tc>
                  <a:txBody>
                    <a:bodyPr/>
                    <a:lstStyle/>
                    <a:p>
                      <a:pPr marL="0" lvl="0" indent="0" algn="ctr" rtl="0">
                        <a:spcBef>
                          <a:spcPts val="0"/>
                        </a:spcBef>
                        <a:spcAft>
                          <a:spcPts val="0"/>
                        </a:spcAft>
                        <a:buNone/>
                      </a:pPr>
                      <a:r>
                        <a:rPr lang="en" sz="600" b="1" dirty="0">
                          <a:solidFill>
                            <a:srgbClr val="434343"/>
                          </a:solidFill>
                          <a:latin typeface="Open Sans"/>
                          <a:ea typeface="Open Sans"/>
                          <a:cs typeface="Open Sans"/>
                          <a:sym typeface="Open Sans"/>
                        </a:rPr>
                        <a:t>Authorized by </a:t>
                      </a:r>
                      <a:r>
                        <a:rPr lang="en-US" sz="600" b="1" dirty="0">
                          <a:solidFill>
                            <a:srgbClr val="434343"/>
                          </a:solidFill>
                          <a:latin typeface="Open Sans"/>
                          <a:ea typeface="Open Sans"/>
                          <a:cs typeface="Open Sans"/>
                          <a:sym typeface="Open Sans"/>
                        </a:rPr>
                        <a:t>Rutgers</a:t>
                      </a:r>
                      <a:r>
                        <a:rPr lang="en" sz="600" b="1" dirty="0">
                          <a:solidFill>
                            <a:srgbClr val="434343"/>
                          </a:solidFill>
                          <a:latin typeface="Open Sans"/>
                          <a:ea typeface="Open Sans"/>
                          <a:cs typeface="Open Sans"/>
                          <a:sym typeface="Open Sans"/>
                        </a:rPr>
                        <a:t> (USD)</a:t>
                      </a:r>
                      <a:endParaRPr sz="600" b="1" dirty="0">
                        <a:solidFill>
                          <a:srgbClr val="434343"/>
                        </a:solidFill>
                        <a:latin typeface="Open Sans"/>
                        <a:ea typeface="Open Sans"/>
                        <a:cs typeface="Open Sans"/>
                        <a:sym typeface="Open Sans"/>
                      </a:endParaRPr>
                    </a:p>
                  </a:txBody>
                  <a:tcPr marL="0" marR="0" marT="0" marB="457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CCCCCC">
                          <a:alpha val="0"/>
                        </a:srgbClr>
                      </a:solidFill>
                      <a:prstDash val="dot"/>
                      <a:round/>
                      <a:headEnd type="none" w="sm" len="sm"/>
                      <a:tailEnd type="none" w="sm" len="sm"/>
                    </a:lnT>
                    <a:lnB w="9525" cap="flat" cmpd="sng">
                      <a:solidFill>
                        <a:srgbClr val="CCCCCC"/>
                      </a:solidFill>
                      <a:prstDash val="dot"/>
                      <a:round/>
                      <a:headEnd type="none" w="sm" len="sm"/>
                      <a:tailEnd type="none" w="sm" len="sm"/>
                    </a:lnB>
                  </a:tcPr>
                </a:tc>
                <a:tc>
                  <a:txBody>
                    <a:bodyPr/>
                    <a:lstStyle/>
                    <a:p>
                      <a:pPr marL="0" lvl="0" indent="0" algn="ctr" rtl="0">
                        <a:spcBef>
                          <a:spcPts val="0"/>
                        </a:spcBef>
                        <a:spcAft>
                          <a:spcPts val="0"/>
                        </a:spcAft>
                        <a:buNone/>
                      </a:pPr>
                      <a:r>
                        <a:rPr lang="en" sz="600" b="1" dirty="0">
                          <a:solidFill>
                            <a:srgbClr val="434343"/>
                          </a:solidFill>
                          <a:latin typeface="Open Sans"/>
                          <a:ea typeface="Open Sans"/>
                          <a:cs typeface="Open Sans"/>
                          <a:sym typeface="Open Sans"/>
                        </a:rPr>
                        <a:t>Authorized to </a:t>
                      </a:r>
                      <a:r>
                        <a:rPr lang="en-US" sz="600" b="1" dirty="0">
                          <a:solidFill>
                            <a:srgbClr val="434343"/>
                          </a:solidFill>
                          <a:latin typeface="Open Sans"/>
                          <a:ea typeface="Open Sans"/>
                          <a:cs typeface="Open Sans"/>
                          <a:sym typeface="Open Sans"/>
                        </a:rPr>
                        <a:t>Supplier</a:t>
                      </a:r>
                      <a:r>
                        <a:rPr lang="en" sz="600" b="1" dirty="0">
                          <a:solidFill>
                            <a:srgbClr val="434343"/>
                          </a:solidFill>
                          <a:latin typeface="Open Sans"/>
                          <a:ea typeface="Open Sans"/>
                          <a:cs typeface="Open Sans"/>
                          <a:sym typeface="Open Sans"/>
                        </a:rPr>
                        <a:t> (USD)*</a:t>
                      </a:r>
                      <a:endParaRPr sz="600" b="1" dirty="0">
                        <a:solidFill>
                          <a:srgbClr val="434343"/>
                        </a:solidFill>
                        <a:latin typeface="Open Sans"/>
                        <a:ea typeface="Open Sans"/>
                        <a:cs typeface="Open Sans"/>
                        <a:sym typeface="Open Sans"/>
                      </a:endParaRPr>
                    </a:p>
                  </a:txBody>
                  <a:tcPr marL="0" marR="0" marT="0" marB="457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CCCCCC">
                          <a:alpha val="0"/>
                        </a:srgbClr>
                      </a:solidFill>
                      <a:prstDash val="dot"/>
                      <a:round/>
                      <a:headEnd type="none" w="sm" len="sm"/>
                      <a:tailEnd type="none" w="sm" len="sm"/>
                    </a:lnT>
                    <a:lnB w="9525" cap="flat" cmpd="sng">
                      <a:solidFill>
                        <a:srgbClr val="CCCCCC"/>
                      </a:solidFill>
                      <a:prstDash val="dot"/>
                      <a:round/>
                      <a:headEnd type="none" w="sm" len="sm"/>
                      <a:tailEnd type="none" w="sm" len="sm"/>
                    </a:lnB>
                  </a:tcPr>
                </a:tc>
                <a:extLst>
                  <a:ext uri="{0D108BD9-81ED-4DB2-BD59-A6C34878D82A}">
                    <a16:rowId xmlns:a16="http://schemas.microsoft.com/office/drawing/2014/main" val="10000"/>
                  </a:ext>
                </a:extLst>
              </a:tr>
              <a:tr h="181950">
                <a:tc>
                  <a:txBody>
                    <a:bodyPr/>
                    <a:lstStyle/>
                    <a:p>
                      <a:pPr marL="0" lvl="0" indent="0" algn="l" rtl="0">
                        <a:lnSpc>
                          <a:spcPct val="115000"/>
                        </a:lnSpc>
                        <a:spcBef>
                          <a:spcPts val="0"/>
                        </a:spcBef>
                        <a:spcAft>
                          <a:spcPts val="0"/>
                        </a:spcAft>
                        <a:buNone/>
                      </a:pPr>
                      <a:r>
                        <a:rPr lang="en" sz="600">
                          <a:solidFill>
                            <a:srgbClr val="434343"/>
                          </a:solidFill>
                          <a:latin typeface="Open Sans"/>
                          <a:ea typeface="Open Sans"/>
                          <a:cs typeface="Open Sans"/>
                          <a:sym typeface="Open Sans"/>
                        </a:rPr>
                        <a:t>Speaking Engagement - January</a:t>
                      </a:r>
                      <a:endParaRPr sz="600">
                        <a:solidFill>
                          <a:srgbClr val="434343"/>
                        </a:solidFill>
                        <a:latin typeface="Open Sans"/>
                        <a:ea typeface="Open Sans"/>
                        <a:cs typeface="Open Sans"/>
                        <a:sym typeface="Open Sans"/>
                      </a:endParaRPr>
                    </a:p>
                    <a:p>
                      <a:pPr marL="0" lvl="0" indent="0" algn="l" rtl="0">
                        <a:lnSpc>
                          <a:spcPct val="115000"/>
                        </a:lnSpc>
                        <a:spcBef>
                          <a:spcPts val="0"/>
                        </a:spcBef>
                        <a:spcAft>
                          <a:spcPts val="0"/>
                        </a:spcAft>
                        <a:buNone/>
                      </a:pPr>
                      <a:r>
                        <a:rPr lang="en" sz="500">
                          <a:solidFill>
                            <a:srgbClr val="999999"/>
                          </a:solidFill>
                          <a:latin typeface="Open Sans"/>
                          <a:ea typeface="Open Sans"/>
                          <a:cs typeface="Open Sans"/>
                          <a:sym typeface="Open Sans"/>
                        </a:rPr>
                        <a:t>By Jan 5</a:t>
                      </a:r>
                      <a:endParaRPr sz="500">
                        <a:solidFill>
                          <a:srgbClr val="999999"/>
                        </a:solidFill>
                        <a:latin typeface="Open Sans"/>
                        <a:ea typeface="Open Sans"/>
                        <a:cs typeface="Open Sans"/>
                        <a:sym typeface="Open Sans"/>
                      </a:endParaRPr>
                    </a:p>
                  </a:txBody>
                  <a:tcPr marL="0" marR="0" marT="45700" marB="457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CCCCCC"/>
                      </a:solidFill>
                      <a:prstDash val="dot"/>
                      <a:round/>
                      <a:headEnd type="none" w="sm" len="sm"/>
                      <a:tailEnd type="none" w="sm" len="sm"/>
                    </a:lnT>
                    <a:lnB w="9525" cap="flat" cmpd="sng">
                      <a:solidFill>
                        <a:srgbClr val="CCCCCC"/>
                      </a:solidFill>
                      <a:prstDash val="dot"/>
                      <a:round/>
                      <a:headEnd type="none" w="sm" len="sm"/>
                      <a:tailEnd type="none" w="sm" len="sm"/>
                    </a:lnB>
                  </a:tcPr>
                </a:tc>
                <a:tc>
                  <a:txBody>
                    <a:bodyPr/>
                    <a:lstStyle/>
                    <a:p>
                      <a:pPr marL="0" lvl="0" indent="0" algn="ctr" rtl="0">
                        <a:lnSpc>
                          <a:spcPct val="115000"/>
                        </a:lnSpc>
                        <a:spcBef>
                          <a:spcPts val="0"/>
                        </a:spcBef>
                        <a:spcAft>
                          <a:spcPts val="0"/>
                        </a:spcAft>
                        <a:buNone/>
                      </a:pPr>
                      <a:endParaRPr sz="600">
                        <a:solidFill>
                          <a:srgbClr val="434343"/>
                        </a:solidFill>
                        <a:latin typeface="Open Sans"/>
                        <a:ea typeface="Open Sans"/>
                        <a:cs typeface="Open Sans"/>
                        <a:sym typeface="Open Sans"/>
                      </a:endParaRPr>
                    </a:p>
                  </a:txBody>
                  <a:tcPr marL="0" marR="0" marT="45700" marB="457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CCCCCC"/>
                      </a:solidFill>
                      <a:prstDash val="dot"/>
                      <a:round/>
                      <a:headEnd type="none" w="sm" len="sm"/>
                      <a:tailEnd type="none" w="sm" len="sm"/>
                    </a:lnT>
                    <a:lnB w="9525" cap="flat" cmpd="sng">
                      <a:solidFill>
                        <a:srgbClr val="CCCCCC"/>
                      </a:solidFill>
                      <a:prstDash val="dot"/>
                      <a:round/>
                      <a:headEnd type="none" w="sm" len="sm"/>
                      <a:tailEnd type="none" w="sm" len="sm"/>
                    </a:lnB>
                  </a:tcPr>
                </a:tc>
                <a:tc>
                  <a:txBody>
                    <a:bodyPr/>
                    <a:lstStyle/>
                    <a:p>
                      <a:pPr marL="0" lvl="0" indent="0" algn="ctr" rtl="0">
                        <a:lnSpc>
                          <a:spcPct val="115000"/>
                        </a:lnSpc>
                        <a:spcBef>
                          <a:spcPts val="0"/>
                        </a:spcBef>
                        <a:spcAft>
                          <a:spcPts val="0"/>
                        </a:spcAft>
                        <a:buNone/>
                      </a:pPr>
                      <a:r>
                        <a:rPr lang="en" sz="600">
                          <a:solidFill>
                            <a:srgbClr val="434343"/>
                          </a:solidFill>
                          <a:latin typeface="Open Sans"/>
                          <a:ea typeface="Open Sans"/>
                          <a:cs typeface="Open Sans"/>
                          <a:sym typeface="Open Sans"/>
                        </a:rPr>
                        <a:t>500</a:t>
                      </a:r>
                      <a:endParaRPr sz="600">
                        <a:solidFill>
                          <a:srgbClr val="434343"/>
                        </a:solidFill>
                        <a:latin typeface="Open Sans"/>
                        <a:ea typeface="Open Sans"/>
                        <a:cs typeface="Open Sans"/>
                        <a:sym typeface="Open Sans"/>
                      </a:endParaRPr>
                    </a:p>
                  </a:txBody>
                  <a:tcPr marL="0" marR="0" marT="45700" marB="457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CCCCCC"/>
                      </a:solidFill>
                      <a:prstDash val="dot"/>
                      <a:round/>
                      <a:headEnd type="none" w="sm" len="sm"/>
                      <a:tailEnd type="none" w="sm" len="sm"/>
                    </a:lnT>
                    <a:lnB w="9525" cap="flat" cmpd="sng">
                      <a:solidFill>
                        <a:srgbClr val="CCCCCC"/>
                      </a:solidFill>
                      <a:prstDash val="dot"/>
                      <a:round/>
                      <a:headEnd type="none" w="sm" len="sm"/>
                      <a:tailEnd type="none" w="sm" len="sm"/>
                    </a:lnB>
                  </a:tcPr>
                </a:tc>
                <a:tc>
                  <a:txBody>
                    <a:bodyPr/>
                    <a:lstStyle/>
                    <a:p>
                      <a:pPr marL="0" lvl="0" indent="0" algn="ctr" rtl="0">
                        <a:lnSpc>
                          <a:spcPct val="115000"/>
                        </a:lnSpc>
                        <a:spcBef>
                          <a:spcPts val="0"/>
                        </a:spcBef>
                        <a:spcAft>
                          <a:spcPts val="0"/>
                        </a:spcAft>
                        <a:buNone/>
                      </a:pPr>
                      <a:r>
                        <a:rPr lang="en" sz="600">
                          <a:solidFill>
                            <a:srgbClr val="434343"/>
                          </a:solidFill>
                          <a:latin typeface="Open Sans"/>
                          <a:ea typeface="Open Sans"/>
                          <a:cs typeface="Open Sans"/>
                          <a:sym typeface="Open Sans"/>
                        </a:rPr>
                        <a:t>500</a:t>
                      </a:r>
                      <a:endParaRPr sz="600">
                        <a:solidFill>
                          <a:srgbClr val="434343"/>
                        </a:solidFill>
                        <a:latin typeface="Open Sans"/>
                        <a:ea typeface="Open Sans"/>
                        <a:cs typeface="Open Sans"/>
                        <a:sym typeface="Open Sans"/>
                      </a:endParaRPr>
                    </a:p>
                  </a:txBody>
                  <a:tcPr marL="0" marR="0" marT="45700" marB="457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CCCCCC"/>
                      </a:solidFill>
                      <a:prstDash val="dot"/>
                      <a:round/>
                      <a:headEnd type="none" w="sm" len="sm"/>
                      <a:tailEnd type="none" w="sm" len="sm"/>
                    </a:lnT>
                    <a:lnB w="9525" cap="flat" cmpd="sng">
                      <a:solidFill>
                        <a:srgbClr val="CCCCCC"/>
                      </a:solidFill>
                      <a:prstDash val="dot"/>
                      <a:round/>
                      <a:headEnd type="none" w="sm" len="sm"/>
                      <a:tailEnd type="none" w="sm" len="sm"/>
                    </a:lnB>
                  </a:tcPr>
                </a:tc>
                <a:extLst>
                  <a:ext uri="{0D108BD9-81ED-4DB2-BD59-A6C34878D82A}">
                    <a16:rowId xmlns:a16="http://schemas.microsoft.com/office/drawing/2014/main" val="10001"/>
                  </a:ext>
                </a:extLst>
              </a:tr>
              <a:tr h="181950">
                <a:tc gridSpan="4">
                  <a:txBody>
                    <a:bodyPr/>
                    <a:lstStyle/>
                    <a:p>
                      <a:pPr marL="0" lvl="0" indent="0" algn="l" rtl="0">
                        <a:spcBef>
                          <a:spcPts val="0"/>
                        </a:spcBef>
                        <a:spcAft>
                          <a:spcPts val="0"/>
                        </a:spcAft>
                        <a:buNone/>
                      </a:pPr>
                      <a:r>
                        <a:rPr lang="en" sz="600" i="1">
                          <a:solidFill>
                            <a:srgbClr val="434343"/>
                          </a:solidFill>
                          <a:latin typeface="Open Sans"/>
                          <a:ea typeface="Open Sans"/>
                          <a:cs typeface="Open Sans"/>
                          <a:sym typeface="Open Sans"/>
                        </a:rPr>
                        <a:t>* Taxes can be added on top of the authorized amount</a:t>
                      </a:r>
                      <a:endParaRPr sz="600" i="1">
                        <a:solidFill>
                          <a:srgbClr val="434343"/>
                        </a:solidFill>
                        <a:latin typeface="Open Sans"/>
                        <a:ea typeface="Open Sans"/>
                        <a:cs typeface="Open Sans"/>
                        <a:sym typeface="Open Sans"/>
                      </a:endParaRPr>
                    </a:p>
                  </a:txBody>
                  <a:tcPr marL="0" marR="0" marT="45700" marB="457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CCCCCC"/>
                      </a:solidFill>
                      <a:prstDash val="dot"/>
                      <a:round/>
                      <a:headEnd type="none" w="sm" len="sm"/>
                      <a:tailEnd type="none" w="sm" len="sm"/>
                    </a:lnT>
                    <a:lnB w="9525" cap="flat" cmpd="sng">
                      <a:solidFill>
                        <a:srgbClr val="CCCCCC">
                          <a:alpha val="0"/>
                        </a:srgbClr>
                      </a:solidFill>
                      <a:prstDash val="dot"/>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graphicFrame>
        <p:nvGraphicFramePr>
          <p:cNvPr id="581" name="Google Shape;581;p78"/>
          <p:cNvGraphicFramePr/>
          <p:nvPr/>
        </p:nvGraphicFramePr>
        <p:xfrm>
          <a:off x="4203662" y="3022024"/>
          <a:ext cx="3388525" cy="479025"/>
        </p:xfrm>
        <a:graphic>
          <a:graphicData uri="http://schemas.openxmlformats.org/drawingml/2006/table">
            <a:tbl>
              <a:tblPr>
                <a:noFill/>
                <a:tableStyleId>{1BB8693C-4873-4DB6-AA27-5CCEE618B7E2}</a:tableStyleId>
              </a:tblPr>
              <a:tblGrid>
                <a:gridCol w="1707500">
                  <a:extLst>
                    <a:ext uri="{9D8B030D-6E8A-4147-A177-3AD203B41FA5}">
                      <a16:colId xmlns:a16="http://schemas.microsoft.com/office/drawing/2014/main" val="20000"/>
                    </a:ext>
                  </a:extLst>
                </a:gridCol>
                <a:gridCol w="1681025">
                  <a:extLst>
                    <a:ext uri="{9D8B030D-6E8A-4147-A177-3AD203B41FA5}">
                      <a16:colId xmlns:a16="http://schemas.microsoft.com/office/drawing/2014/main" val="20001"/>
                    </a:ext>
                  </a:extLst>
                </a:gridCol>
              </a:tblGrid>
              <a:tr h="132850">
                <a:tc>
                  <a:txBody>
                    <a:bodyPr/>
                    <a:lstStyle/>
                    <a:p>
                      <a:pPr marL="0" lvl="0" indent="0" algn="l" rtl="0">
                        <a:spcBef>
                          <a:spcPts val="0"/>
                        </a:spcBef>
                        <a:spcAft>
                          <a:spcPts val="0"/>
                        </a:spcAft>
                        <a:buNone/>
                      </a:pPr>
                      <a:r>
                        <a:rPr lang="en" sz="600" b="1">
                          <a:solidFill>
                            <a:srgbClr val="434343"/>
                          </a:solidFill>
                          <a:latin typeface="Open Sans"/>
                          <a:ea typeface="Open Sans"/>
                          <a:cs typeface="Open Sans"/>
                          <a:sym typeface="Open Sans"/>
                        </a:rPr>
                        <a:t>Bill To:</a:t>
                      </a:r>
                      <a:endParaRPr sz="600" b="1">
                        <a:solidFill>
                          <a:srgbClr val="434343"/>
                        </a:solidFill>
                        <a:latin typeface="Open Sans"/>
                        <a:ea typeface="Open Sans"/>
                        <a:cs typeface="Open Sans"/>
                        <a:sym typeface="Open Sans"/>
                      </a:endParaRPr>
                    </a:p>
                  </a:txBody>
                  <a:tcPr marL="0" marR="4570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sz="600" b="1">
                          <a:solidFill>
                            <a:srgbClr val="434343"/>
                          </a:solidFill>
                          <a:latin typeface="Open Sans"/>
                          <a:ea typeface="Open Sans"/>
                          <a:cs typeface="Open Sans"/>
                          <a:sym typeface="Open Sans"/>
                        </a:rPr>
                        <a:t>Deliver To:</a:t>
                      </a:r>
                      <a:endParaRPr sz="600" b="1">
                        <a:solidFill>
                          <a:srgbClr val="434343"/>
                        </a:solidFill>
                        <a:latin typeface="Open Sans"/>
                        <a:ea typeface="Open Sans"/>
                        <a:cs typeface="Open Sans"/>
                        <a:sym typeface="Open Sans"/>
                      </a:endParaRPr>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346175">
                <a:tc>
                  <a:txBody>
                    <a:bodyPr/>
                    <a:lstStyle/>
                    <a:p>
                      <a:pPr marL="0" lvl="0" indent="0" algn="l" rtl="0">
                        <a:spcBef>
                          <a:spcPts val="0"/>
                        </a:spcBef>
                        <a:spcAft>
                          <a:spcPts val="0"/>
                        </a:spcAft>
                        <a:buNone/>
                      </a:pPr>
                      <a:r>
                        <a:rPr lang="en" sz="600">
                          <a:solidFill>
                            <a:srgbClr val="434343"/>
                          </a:solidFill>
                          <a:latin typeface="Open Sans"/>
                          <a:ea typeface="Open Sans"/>
                          <a:cs typeface="Open Sans"/>
                          <a:sym typeface="Open Sans"/>
                        </a:rPr>
                        <a:t>Candex Solutions, Inc</a:t>
                      </a:r>
                      <a:endParaRPr sz="600">
                        <a:solidFill>
                          <a:srgbClr val="434343"/>
                        </a:solidFill>
                        <a:latin typeface="Open Sans"/>
                        <a:ea typeface="Open Sans"/>
                        <a:cs typeface="Open Sans"/>
                        <a:sym typeface="Open Sans"/>
                      </a:endParaRPr>
                    </a:p>
                    <a:p>
                      <a:pPr marL="0" lvl="0" indent="0" algn="l" rtl="0">
                        <a:spcBef>
                          <a:spcPts val="0"/>
                        </a:spcBef>
                        <a:spcAft>
                          <a:spcPts val="0"/>
                        </a:spcAft>
                        <a:buNone/>
                      </a:pPr>
                      <a:r>
                        <a:rPr lang="en" sz="600">
                          <a:solidFill>
                            <a:srgbClr val="434343"/>
                          </a:solidFill>
                          <a:latin typeface="Open Sans"/>
                          <a:ea typeface="Open Sans"/>
                          <a:cs typeface="Open Sans"/>
                          <a:sym typeface="Open Sans"/>
                        </a:rPr>
                        <a:t>420 Lexington Ave</a:t>
                      </a:r>
                      <a:endParaRPr sz="600">
                        <a:solidFill>
                          <a:srgbClr val="434343"/>
                        </a:solidFill>
                        <a:latin typeface="Open Sans"/>
                        <a:ea typeface="Open Sans"/>
                        <a:cs typeface="Open Sans"/>
                        <a:sym typeface="Open Sans"/>
                      </a:endParaRPr>
                    </a:p>
                    <a:p>
                      <a:pPr marL="0" lvl="0" indent="0" algn="l" rtl="0">
                        <a:spcBef>
                          <a:spcPts val="0"/>
                        </a:spcBef>
                        <a:spcAft>
                          <a:spcPts val="0"/>
                        </a:spcAft>
                        <a:buNone/>
                      </a:pPr>
                      <a:r>
                        <a:rPr lang="en" sz="600">
                          <a:solidFill>
                            <a:srgbClr val="434343"/>
                          </a:solidFill>
                          <a:latin typeface="Open Sans"/>
                          <a:ea typeface="Open Sans"/>
                          <a:cs typeface="Open Sans"/>
                          <a:sym typeface="Open Sans"/>
                        </a:rPr>
                        <a:t>New York, NY 10024  </a:t>
                      </a:r>
                      <a:endParaRPr sz="600">
                        <a:solidFill>
                          <a:srgbClr val="434343"/>
                        </a:solidFill>
                        <a:latin typeface="Open Sans"/>
                        <a:ea typeface="Open Sans"/>
                        <a:cs typeface="Open Sans"/>
                        <a:sym typeface="Open Sans"/>
                      </a:endParaRPr>
                    </a:p>
                  </a:txBody>
                  <a:tcPr marL="0" marR="4570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sz="600">
                          <a:solidFill>
                            <a:srgbClr val="434343"/>
                          </a:solidFill>
                          <a:latin typeface="Open Sans"/>
                          <a:ea typeface="Open Sans"/>
                          <a:cs typeface="Open Sans"/>
                          <a:sym typeface="Open Sans"/>
                        </a:rPr>
                        <a:t>Rutgers </a:t>
                      </a:r>
                      <a:endParaRPr sz="600">
                        <a:solidFill>
                          <a:srgbClr val="434343"/>
                        </a:solidFill>
                        <a:latin typeface="Open Sans"/>
                        <a:ea typeface="Open Sans"/>
                        <a:cs typeface="Open Sans"/>
                        <a:sym typeface="Open Sans"/>
                      </a:endParaRPr>
                    </a:p>
                    <a:p>
                      <a:pPr marL="0" lvl="0" indent="0" algn="l" rtl="0">
                        <a:spcBef>
                          <a:spcPts val="0"/>
                        </a:spcBef>
                        <a:spcAft>
                          <a:spcPts val="0"/>
                        </a:spcAft>
                        <a:buNone/>
                      </a:pPr>
                      <a:r>
                        <a:rPr lang="en" sz="600">
                          <a:solidFill>
                            <a:srgbClr val="434343"/>
                          </a:solidFill>
                          <a:latin typeface="Open Sans"/>
                          <a:ea typeface="Open Sans"/>
                          <a:cs typeface="Open Sans"/>
                          <a:sym typeface="Open Sans"/>
                        </a:rPr>
                        <a:t>123 Main St.</a:t>
                      </a:r>
                      <a:endParaRPr sz="600">
                        <a:solidFill>
                          <a:srgbClr val="434343"/>
                        </a:solidFill>
                        <a:latin typeface="Open Sans"/>
                        <a:ea typeface="Open Sans"/>
                        <a:cs typeface="Open Sans"/>
                        <a:sym typeface="Open Sans"/>
                      </a:endParaRPr>
                    </a:p>
                    <a:p>
                      <a:pPr marL="0" lvl="0" indent="0" algn="l" rtl="0">
                        <a:spcBef>
                          <a:spcPts val="0"/>
                        </a:spcBef>
                        <a:spcAft>
                          <a:spcPts val="0"/>
                        </a:spcAft>
                        <a:buNone/>
                      </a:pPr>
                      <a:r>
                        <a:rPr lang="en" sz="600">
                          <a:solidFill>
                            <a:srgbClr val="434343"/>
                          </a:solidFill>
                          <a:latin typeface="Open Sans"/>
                          <a:ea typeface="Open Sans"/>
                          <a:cs typeface="Open Sans"/>
                          <a:sym typeface="Open Sans"/>
                        </a:rPr>
                        <a:t>United States</a:t>
                      </a:r>
                      <a:endParaRPr sz="600">
                        <a:solidFill>
                          <a:srgbClr val="434343"/>
                        </a:solidFill>
                        <a:latin typeface="Open Sans"/>
                        <a:ea typeface="Open Sans"/>
                        <a:cs typeface="Open Sans"/>
                        <a:sym typeface="Open Sans"/>
                      </a:endParaRPr>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cxnSp>
        <p:nvCxnSpPr>
          <p:cNvPr id="582" name="Google Shape;582;p78"/>
          <p:cNvCxnSpPr>
            <a:stCxn id="569" idx="3"/>
            <a:endCxn id="568" idx="3"/>
          </p:cNvCxnSpPr>
          <p:nvPr/>
        </p:nvCxnSpPr>
        <p:spPr>
          <a:xfrm>
            <a:off x="8659700" y="1073875"/>
            <a:ext cx="306900" cy="600"/>
          </a:xfrm>
          <a:prstGeom prst="bentConnector3">
            <a:avLst>
              <a:gd name="adj1" fmla="val 50004"/>
            </a:avLst>
          </a:prstGeom>
          <a:noFill/>
          <a:ln w="9525" cap="flat" cmpd="sng">
            <a:solidFill>
              <a:srgbClr val="CC0033"/>
            </a:solidFill>
            <a:prstDash val="solid"/>
            <a:round/>
            <a:headEnd type="none" w="sm" len="sm"/>
            <a:tailEnd type="triangle" w="med" len="med"/>
          </a:ln>
        </p:spPr>
      </p:cxnSp>
      <p:sp>
        <p:nvSpPr>
          <p:cNvPr id="583" name="Google Shape;583;p78"/>
          <p:cNvSpPr txBox="1"/>
          <p:nvPr/>
        </p:nvSpPr>
        <p:spPr>
          <a:xfrm>
            <a:off x="7286988" y="3413114"/>
            <a:ext cx="1076519" cy="276900"/>
          </a:xfrm>
          <a:prstGeom prst="rect">
            <a:avLst/>
          </a:prstGeom>
          <a:solidFill>
            <a:srgbClr val="CC003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1" dirty="0">
                <a:solidFill>
                  <a:srgbClr val="FFFFFF"/>
                </a:solidFill>
                <a:latin typeface="Roboto"/>
                <a:ea typeface="Roboto"/>
                <a:cs typeface="Roboto"/>
                <a:sym typeface="Roboto"/>
              </a:rPr>
              <a:t>Invite another Requisitioner to an order</a:t>
            </a:r>
            <a:endParaRPr sz="600" b="1" dirty="0">
              <a:solidFill>
                <a:srgbClr val="FFFFFF"/>
              </a:solidFill>
              <a:latin typeface="Roboto"/>
              <a:ea typeface="Roboto"/>
              <a:cs typeface="Roboto"/>
              <a:sym typeface="Roboto"/>
            </a:endParaRPr>
          </a:p>
        </p:txBody>
      </p:sp>
      <p:cxnSp>
        <p:nvCxnSpPr>
          <p:cNvPr id="584" name="Google Shape;584;p78"/>
          <p:cNvCxnSpPr>
            <a:cxnSpLocks/>
            <a:stCxn id="583" idx="1"/>
            <a:endCxn id="558" idx="0"/>
          </p:cNvCxnSpPr>
          <p:nvPr/>
        </p:nvCxnSpPr>
        <p:spPr>
          <a:xfrm rot="10800000" flipV="1">
            <a:off x="5019664" y="3551563"/>
            <a:ext cx="2267325" cy="170567"/>
          </a:xfrm>
          <a:prstGeom prst="bentConnector2">
            <a:avLst/>
          </a:prstGeom>
          <a:noFill/>
          <a:ln w="9525" cap="flat" cmpd="sng">
            <a:solidFill>
              <a:srgbClr val="CC0033"/>
            </a:solidFill>
            <a:prstDash val="solid"/>
            <a:round/>
            <a:headEnd type="none" w="sm" len="sm"/>
            <a:tailEnd type="triangle"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88"/>
        <p:cNvGrpSpPr/>
        <p:nvPr/>
      </p:nvGrpSpPr>
      <p:grpSpPr>
        <a:xfrm>
          <a:off x="0" y="0"/>
          <a:ext cx="0" cy="0"/>
          <a:chOff x="0" y="0"/>
          <a:chExt cx="0" cy="0"/>
        </a:xfrm>
      </p:grpSpPr>
      <p:graphicFrame>
        <p:nvGraphicFramePr>
          <p:cNvPr id="589" name="Google Shape;589;p79"/>
          <p:cNvGraphicFramePr/>
          <p:nvPr>
            <p:extLst>
              <p:ext uri="{D42A27DB-BD31-4B8C-83A1-F6EECF244321}">
                <p14:modId xmlns:p14="http://schemas.microsoft.com/office/powerpoint/2010/main" val="3923773966"/>
              </p:ext>
            </p:extLst>
          </p:nvPr>
        </p:nvGraphicFramePr>
        <p:xfrm>
          <a:off x="284758" y="593938"/>
          <a:ext cx="1853425" cy="1631590"/>
        </p:xfrm>
        <a:graphic>
          <a:graphicData uri="http://schemas.openxmlformats.org/drawingml/2006/table">
            <a:tbl>
              <a:tblPr>
                <a:noFill/>
                <a:tableStyleId>{1BB8693C-4873-4DB6-AA27-5CCEE618B7E2}</a:tableStyleId>
              </a:tblPr>
              <a:tblGrid>
                <a:gridCol w="1853425">
                  <a:extLst>
                    <a:ext uri="{9D8B030D-6E8A-4147-A177-3AD203B41FA5}">
                      <a16:colId xmlns:a16="http://schemas.microsoft.com/office/drawing/2014/main" val="20000"/>
                    </a:ext>
                  </a:extLst>
                </a:gridCol>
              </a:tblGrid>
              <a:tr h="391025">
                <a:tc>
                  <a:txBody>
                    <a:bodyPr/>
                    <a:lstStyle/>
                    <a:p>
                      <a:pPr marL="0" lvl="0" indent="0" algn="l" rtl="0">
                        <a:spcBef>
                          <a:spcPts val="0"/>
                        </a:spcBef>
                        <a:spcAft>
                          <a:spcPts val="0"/>
                        </a:spcAft>
                        <a:buNone/>
                      </a:pPr>
                      <a:r>
                        <a:rPr lang="en" sz="2600" dirty="0">
                          <a:solidFill>
                            <a:srgbClr val="CC0033"/>
                          </a:solidFill>
                          <a:latin typeface="Roboto"/>
                          <a:ea typeface="Roboto"/>
                          <a:cs typeface="Roboto"/>
                          <a:sym typeface="Roboto"/>
                        </a:rPr>
                        <a:t>Closer Look</a:t>
                      </a:r>
                      <a:endParaRPr sz="2600" dirty="0">
                        <a:solidFill>
                          <a:srgbClr val="CC0033"/>
                        </a:solidFill>
                        <a:latin typeface="Roboto"/>
                        <a:ea typeface="Roboto"/>
                        <a:cs typeface="Roboto"/>
                        <a:sym typeface="Roboto"/>
                      </a:endParaRPr>
                    </a:p>
                  </a:txBody>
                  <a:tcPr marL="0" marR="0" marT="91425" marB="91425">
                    <a:lnL w="19050" cap="flat" cmpd="sng">
                      <a:noFill/>
                      <a:prstDash val="solid"/>
                      <a:round/>
                      <a:headEnd type="none" w="sm" len="sm"/>
                      <a:tailEnd type="none" w="sm" len="sm"/>
                    </a:lnL>
                    <a:lnR w="19050" cap="flat" cmpd="sng">
                      <a:noFill/>
                      <a:prstDash val="solid"/>
                      <a:round/>
                      <a:headEnd type="none" w="sm" len="sm"/>
                      <a:tailEnd type="none" w="sm" len="sm"/>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052500">
                <a:tc>
                  <a:txBody>
                    <a:bodyPr/>
                    <a:lstStyle/>
                    <a:p>
                      <a:pPr marL="171450" marR="0" lvl="0" indent="-120650" algn="l" rtl="0">
                        <a:lnSpc>
                          <a:spcPct val="100000"/>
                        </a:lnSpc>
                        <a:spcBef>
                          <a:spcPts val="0"/>
                        </a:spcBef>
                        <a:spcAft>
                          <a:spcPts val="1000"/>
                        </a:spcAft>
                        <a:buClrTx/>
                        <a:buSzPts val="1000"/>
                        <a:buFont typeface="Roboto"/>
                        <a:buChar char="⇢"/>
                      </a:pPr>
                      <a:r>
                        <a:rPr lang="en" sz="1000" dirty="0">
                          <a:solidFill>
                            <a:schemeClr val="bg2">
                              <a:lumMod val="50000"/>
                            </a:schemeClr>
                          </a:solidFill>
                          <a:latin typeface="Roboto"/>
                          <a:ea typeface="Roboto"/>
                          <a:cs typeface="Roboto"/>
                          <a:sym typeface="Roboto"/>
                        </a:rPr>
                        <a:t>You can view different level of details on the order</a:t>
                      </a:r>
                      <a:endParaRPr sz="1000" dirty="0">
                        <a:solidFill>
                          <a:schemeClr val="bg2">
                            <a:lumMod val="50000"/>
                          </a:schemeClr>
                        </a:solidFill>
                        <a:latin typeface="Roboto"/>
                        <a:ea typeface="Roboto"/>
                        <a:cs typeface="Roboto"/>
                        <a:sym typeface="Roboto"/>
                      </a:endParaRPr>
                    </a:p>
                  </a:txBody>
                  <a:tcPr marL="0" marR="0" marT="182875" marB="91425">
                    <a:lnL w="19050" cap="flat" cmpd="sng">
                      <a:solidFill>
                        <a:srgbClr val="9E9E9E">
                          <a:alpha val="0"/>
                        </a:srgbClr>
                      </a:solidFill>
                      <a:prstDash val="solid"/>
                      <a:round/>
                      <a:headEnd type="none" w="sm" len="sm"/>
                      <a:tailEnd type="none" w="sm" len="sm"/>
                    </a:lnL>
                    <a:lnR w="19050" cap="flat" cmpd="sng">
                      <a:solidFill>
                        <a:srgbClr val="9E9E9E">
                          <a:alpha val="0"/>
                        </a:srgbClr>
                      </a:solidFill>
                      <a:prstDash val="solid"/>
                      <a:round/>
                      <a:headEnd type="none" w="sm" len="sm"/>
                      <a:tailEnd type="none" w="sm" len="sm"/>
                    </a:lnR>
                    <a:lnT w="12700" cap="flat" cmpd="sng" algn="ctr">
                      <a:solidFill>
                        <a:schemeClr val="bg1">
                          <a:lumMod val="50000"/>
                        </a:schemeClr>
                      </a:solidFill>
                      <a:prstDash val="solid"/>
                      <a:round/>
                      <a:headEnd type="none" w="med" len="med"/>
                      <a:tailEnd type="none" w="med" len="med"/>
                    </a:lnT>
                    <a:lnB w="19050" cap="flat" cmpd="sng">
                      <a:solidFill>
                        <a:srgbClr val="63B3DF">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590" name="Google Shape;590;p79"/>
          <p:cNvGraphicFramePr/>
          <p:nvPr/>
        </p:nvGraphicFramePr>
        <p:xfrm>
          <a:off x="4572598" y="548501"/>
          <a:ext cx="1809150" cy="263600"/>
        </p:xfrm>
        <a:graphic>
          <a:graphicData uri="http://schemas.openxmlformats.org/drawingml/2006/table">
            <a:tbl>
              <a:tblPr>
                <a:noFill/>
                <a:tableStyleId>{1BB8693C-4873-4DB6-AA27-5CCEE618B7E2}</a:tableStyleId>
              </a:tblPr>
              <a:tblGrid>
                <a:gridCol w="1454150">
                  <a:extLst>
                    <a:ext uri="{9D8B030D-6E8A-4147-A177-3AD203B41FA5}">
                      <a16:colId xmlns:a16="http://schemas.microsoft.com/office/drawing/2014/main" val="20000"/>
                    </a:ext>
                  </a:extLst>
                </a:gridCol>
                <a:gridCol w="355000">
                  <a:extLst>
                    <a:ext uri="{9D8B030D-6E8A-4147-A177-3AD203B41FA5}">
                      <a16:colId xmlns:a16="http://schemas.microsoft.com/office/drawing/2014/main" val="20001"/>
                    </a:ext>
                  </a:extLst>
                </a:gridCol>
              </a:tblGrid>
              <a:tr h="263600">
                <a:tc>
                  <a:txBody>
                    <a:bodyPr/>
                    <a:lstStyle/>
                    <a:p>
                      <a:pPr marL="142875" lvl="0" indent="0" algn="l" rtl="0">
                        <a:spcBef>
                          <a:spcPts val="0"/>
                        </a:spcBef>
                        <a:spcAft>
                          <a:spcPts val="0"/>
                        </a:spcAft>
                        <a:buNone/>
                      </a:pPr>
                      <a:r>
                        <a:rPr lang="en" sz="600" b="1">
                          <a:solidFill>
                            <a:srgbClr val="434343"/>
                          </a:solidFill>
                          <a:latin typeface="Open Sans"/>
                          <a:ea typeface="Open Sans"/>
                          <a:cs typeface="Open Sans"/>
                          <a:sym typeface="Open Sans"/>
                        </a:rPr>
                        <a:t>Order Details  ▾</a:t>
                      </a:r>
                      <a:endParaRPr sz="600" b="1">
                        <a:solidFill>
                          <a:srgbClr val="434343"/>
                        </a:solidFill>
                        <a:latin typeface="Open Sans"/>
                        <a:ea typeface="Open Sans"/>
                        <a:cs typeface="Open Sans"/>
                        <a:sym typeface="Open Sans"/>
                      </a:endParaRPr>
                    </a:p>
                  </a:txBody>
                  <a:tcPr marL="91425" marR="0" marT="91425" marB="45700">
                    <a:lnL w="9525" cap="flat" cmpd="sng">
                      <a:solidFill>
                        <a:srgbClr val="D9D9D9"/>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7F8F9"/>
                    </a:solidFill>
                  </a:tcPr>
                </a:tc>
                <a:tc>
                  <a:txBody>
                    <a:bodyPr/>
                    <a:lstStyle/>
                    <a:p>
                      <a:pPr marL="0" marR="221545" lvl="0" indent="0" algn="r" rtl="0">
                        <a:spcBef>
                          <a:spcPts val="0"/>
                        </a:spcBef>
                        <a:spcAft>
                          <a:spcPts val="0"/>
                        </a:spcAft>
                        <a:buNone/>
                      </a:pPr>
                      <a:endParaRPr sz="600" b="1">
                        <a:solidFill>
                          <a:srgbClr val="63B3DF"/>
                        </a:solidFill>
                        <a:latin typeface="Open Sans"/>
                        <a:ea typeface="Open Sans"/>
                        <a:cs typeface="Open Sans"/>
                        <a:sym typeface="Open Sans"/>
                      </a:endParaRPr>
                    </a:p>
                  </a:txBody>
                  <a:tcPr marL="0" marR="0" marT="91425" marB="45700">
                    <a:lnL w="9525" cap="flat" cmpd="sng">
                      <a:solidFill>
                        <a:srgbClr val="9E9E9E">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7F8F9"/>
                    </a:solidFill>
                  </a:tcPr>
                </a:tc>
                <a:extLst>
                  <a:ext uri="{0D108BD9-81ED-4DB2-BD59-A6C34878D82A}">
                    <a16:rowId xmlns:a16="http://schemas.microsoft.com/office/drawing/2014/main" val="10000"/>
                  </a:ext>
                </a:extLst>
              </a:tr>
            </a:tbl>
          </a:graphicData>
        </a:graphic>
      </p:graphicFrame>
      <p:sp>
        <p:nvSpPr>
          <p:cNvPr id="591" name="Google Shape;591;p79"/>
          <p:cNvSpPr/>
          <p:nvPr/>
        </p:nvSpPr>
        <p:spPr>
          <a:xfrm rot="2700000">
            <a:off x="6216813" y="626522"/>
            <a:ext cx="85277" cy="85277"/>
          </a:xfrm>
          <a:prstGeom prst="ellipse">
            <a:avLst/>
          </a:prstGeom>
          <a:solidFill>
            <a:srgbClr val="434343"/>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800">
                <a:solidFill>
                  <a:srgbClr val="FFFFFF"/>
                </a:solidFill>
                <a:latin typeface="Open Sans"/>
                <a:ea typeface="Open Sans"/>
                <a:cs typeface="Open Sans"/>
                <a:sym typeface="Open Sans"/>
              </a:rPr>
              <a:t>+</a:t>
            </a:r>
            <a:endParaRPr sz="800">
              <a:solidFill>
                <a:srgbClr val="FFFFFF"/>
              </a:solidFill>
              <a:latin typeface="Open Sans"/>
              <a:ea typeface="Open Sans"/>
              <a:cs typeface="Open Sans"/>
              <a:sym typeface="Open Sans"/>
            </a:endParaRPr>
          </a:p>
        </p:txBody>
      </p:sp>
      <p:graphicFrame>
        <p:nvGraphicFramePr>
          <p:cNvPr id="592" name="Google Shape;592;p79"/>
          <p:cNvGraphicFramePr/>
          <p:nvPr/>
        </p:nvGraphicFramePr>
        <p:xfrm>
          <a:off x="4572598" y="2315548"/>
          <a:ext cx="1809150" cy="213340"/>
        </p:xfrm>
        <a:graphic>
          <a:graphicData uri="http://schemas.openxmlformats.org/drawingml/2006/table">
            <a:tbl>
              <a:tblPr>
                <a:noFill/>
                <a:tableStyleId>{1BB8693C-4873-4DB6-AA27-5CCEE618B7E2}</a:tableStyleId>
              </a:tblPr>
              <a:tblGrid>
                <a:gridCol w="349150">
                  <a:extLst>
                    <a:ext uri="{9D8B030D-6E8A-4147-A177-3AD203B41FA5}">
                      <a16:colId xmlns:a16="http://schemas.microsoft.com/office/drawing/2014/main" val="20000"/>
                    </a:ext>
                  </a:extLst>
                </a:gridCol>
                <a:gridCol w="1460000">
                  <a:extLst>
                    <a:ext uri="{9D8B030D-6E8A-4147-A177-3AD203B41FA5}">
                      <a16:colId xmlns:a16="http://schemas.microsoft.com/office/drawing/2014/main" val="20001"/>
                    </a:ext>
                  </a:extLst>
                </a:gridCol>
              </a:tblGrid>
              <a:tr h="162000">
                <a:tc>
                  <a:txBody>
                    <a:bodyPr/>
                    <a:lstStyle/>
                    <a:p>
                      <a:pPr marL="0" lvl="0" indent="0" algn="l" rtl="0">
                        <a:spcBef>
                          <a:spcPts val="0"/>
                        </a:spcBef>
                        <a:spcAft>
                          <a:spcPts val="0"/>
                        </a:spcAft>
                        <a:buNone/>
                      </a:pPr>
                      <a:endParaRPr sz="600" i="1">
                        <a:solidFill>
                          <a:srgbClr val="434343"/>
                        </a:solidFill>
                        <a:latin typeface="Open Sans"/>
                        <a:ea typeface="Open Sans"/>
                        <a:cs typeface="Open Sans"/>
                        <a:sym typeface="Open Sans"/>
                      </a:endParaRPr>
                    </a:p>
                  </a:txBody>
                  <a:tcPr marL="91425" marR="0" marT="45700" marB="0">
                    <a:lnL w="9525" cap="flat" cmpd="sng">
                      <a:solidFill>
                        <a:srgbClr val="D9D9D9"/>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solidFill>
                      <a:srgbClr val="F7F8F9"/>
                    </a:solidFill>
                  </a:tcPr>
                </a:tc>
                <a:tc>
                  <a:txBody>
                    <a:bodyPr/>
                    <a:lstStyle/>
                    <a:p>
                      <a:pPr marL="0" lvl="0" indent="0" algn="l" rtl="0">
                        <a:spcBef>
                          <a:spcPts val="0"/>
                        </a:spcBef>
                        <a:spcAft>
                          <a:spcPts val="0"/>
                        </a:spcAft>
                        <a:buNone/>
                      </a:pPr>
                      <a:r>
                        <a:rPr lang="en" sz="500" b="1" i="1">
                          <a:solidFill>
                            <a:srgbClr val="434343"/>
                          </a:solidFill>
                          <a:latin typeface="Open Sans"/>
                          <a:ea typeface="Open Sans"/>
                          <a:cs typeface="Open Sans"/>
                          <a:sym typeface="Open Sans"/>
                        </a:rPr>
                        <a:t>Bill to:</a:t>
                      </a:r>
                      <a:br>
                        <a:rPr lang="en" sz="600" b="1">
                          <a:solidFill>
                            <a:srgbClr val="434343"/>
                          </a:solidFill>
                          <a:latin typeface="Open Sans"/>
                          <a:ea typeface="Open Sans"/>
                          <a:cs typeface="Open Sans"/>
                          <a:sym typeface="Open Sans"/>
                        </a:rPr>
                      </a:br>
                      <a:r>
                        <a:rPr lang="en" sz="600">
                          <a:solidFill>
                            <a:srgbClr val="434343"/>
                          </a:solidFill>
                          <a:latin typeface="Open Sans"/>
                          <a:ea typeface="Open Sans"/>
                          <a:cs typeface="Open Sans"/>
                          <a:sym typeface="Open Sans"/>
                        </a:rPr>
                        <a:t>Rutgers</a:t>
                      </a:r>
                      <a:endParaRPr sz="600">
                        <a:solidFill>
                          <a:srgbClr val="434343"/>
                        </a:solidFill>
                        <a:latin typeface="Open Sans"/>
                        <a:ea typeface="Open Sans"/>
                        <a:cs typeface="Open Sans"/>
                        <a:sym typeface="Open Sans"/>
                      </a:endParaRPr>
                    </a:p>
                  </a:txBody>
                  <a:tcPr marL="0" marR="91425" marT="45700" marB="0">
                    <a:lnL w="9525" cap="flat" cmpd="sng">
                      <a:solidFill>
                        <a:srgbClr val="D9D9D9">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solidFill>
                      <a:srgbClr val="F7F8F9"/>
                    </a:solidFill>
                  </a:tcPr>
                </a:tc>
                <a:extLst>
                  <a:ext uri="{0D108BD9-81ED-4DB2-BD59-A6C34878D82A}">
                    <a16:rowId xmlns:a16="http://schemas.microsoft.com/office/drawing/2014/main" val="10000"/>
                  </a:ext>
                </a:extLst>
              </a:tr>
            </a:tbl>
          </a:graphicData>
        </a:graphic>
      </p:graphicFrame>
      <p:graphicFrame>
        <p:nvGraphicFramePr>
          <p:cNvPr id="593" name="Google Shape;593;p79"/>
          <p:cNvGraphicFramePr/>
          <p:nvPr>
            <p:extLst>
              <p:ext uri="{D42A27DB-BD31-4B8C-83A1-F6EECF244321}">
                <p14:modId xmlns:p14="http://schemas.microsoft.com/office/powerpoint/2010/main" val="2814415445"/>
              </p:ext>
            </p:extLst>
          </p:nvPr>
        </p:nvGraphicFramePr>
        <p:xfrm>
          <a:off x="4572598" y="1939939"/>
          <a:ext cx="1809150" cy="365720"/>
        </p:xfrm>
        <a:graphic>
          <a:graphicData uri="http://schemas.openxmlformats.org/drawingml/2006/table">
            <a:tbl>
              <a:tblPr>
                <a:noFill/>
                <a:tableStyleId>{1BB8693C-4873-4DB6-AA27-5CCEE618B7E2}</a:tableStyleId>
              </a:tblPr>
              <a:tblGrid>
                <a:gridCol w="755750">
                  <a:extLst>
                    <a:ext uri="{9D8B030D-6E8A-4147-A177-3AD203B41FA5}">
                      <a16:colId xmlns:a16="http://schemas.microsoft.com/office/drawing/2014/main" val="20000"/>
                    </a:ext>
                  </a:extLst>
                </a:gridCol>
                <a:gridCol w="1053400">
                  <a:extLst>
                    <a:ext uri="{9D8B030D-6E8A-4147-A177-3AD203B41FA5}">
                      <a16:colId xmlns:a16="http://schemas.microsoft.com/office/drawing/2014/main" val="20001"/>
                    </a:ext>
                  </a:extLst>
                </a:gridCol>
              </a:tblGrid>
              <a:tr h="226675">
                <a:tc>
                  <a:txBody>
                    <a:bodyPr/>
                    <a:lstStyle/>
                    <a:p>
                      <a:pPr marL="0" lvl="0" indent="0" algn="l" rtl="0">
                        <a:lnSpc>
                          <a:spcPct val="100000"/>
                        </a:lnSpc>
                        <a:spcBef>
                          <a:spcPts val="0"/>
                        </a:spcBef>
                        <a:spcAft>
                          <a:spcPts val="0"/>
                        </a:spcAft>
                        <a:buClr>
                          <a:srgbClr val="000000"/>
                        </a:buClr>
                        <a:buSzPts val="1100"/>
                        <a:buFont typeface="Arial"/>
                        <a:buNone/>
                      </a:pPr>
                      <a:r>
                        <a:rPr lang="en" sz="600" dirty="0">
                          <a:solidFill>
                            <a:srgbClr val="434343"/>
                          </a:solidFill>
                          <a:latin typeface="Open Sans"/>
                          <a:ea typeface="Open Sans"/>
                          <a:cs typeface="Open Sans"/>
                          <a:sym typeface="Open Sans"/>
                        </a:rPr>
                        <a:t>PO #</a:t>
                      </a:r>
                      <a:endParaRPr sz="600" dirty="0">
                        <a:solidFill>
                          <a:srgbClr val="434343"/>
                        </a:solidFill>
                        <a:latin typeface="Open Sans"/>
                        <a:ea typeface="Open Sans"/>
                        <a:cs typeface="Open Sans"/>
                        <a:sym typeface="Open Sans"/>
                      </a:endParaRPr>
                    </a:p>
                    <a:p>
                      <a:pPr marL="0" lvl="0" indent="0" algn="l" rtl="0">
                        <a:lnSpc>
                          <a:spcPct val="100000"/>
                        </a:lnSpc>
                        <a:spcBef>
                          <a:spcPts val="0"/>
                        </a:spcBef>
                        <a:spcAft>
                          <a:spcPts val="0"/>
                        </a:spcAft>
                        <a:buClr>
                          <a:srgbClr val="000000"/>
                        </a:buClr>
                        <a:buSzPts val="1100"/>
                        <a:buFont typeface="Arial"/>
                        <a:buNone/>
                      </a:pPr>
                      <a:r>
                        <a:rPr lang="en" sz="600" dirty="0">
                          <a:solidFill>
                            <a:srgbClr val="434343"/>
                          </a:solidFill>
                          <a:latin typeface="Open Sans"/>
                          <a:ea typeface="Open Sans"/>
                          <a:cs typeface="Open Sans"/>
                          <a:sym typeface="Open Sans"/>
                        </a:rPr>
                        <a:t>Order Date</a:t>
                      </a:r>
                      <a:endParaRPr sz="600" dirty="0">
                        <a:solidFill>
                          <a:srgbClr val="434343"/>
                        </a:solidFill>
                        <a:latin typeface="Open Sans"/>
                        <a:ea typeface="Open Sans"/>
                        <a:cs typeface="Open Sans"/>
                        <a:sym typeface="Open Sans"/>
                      </a:endParaRPr>
                    </a:p>
                    <a:p>
                      <a:pPr marL="0" lvl="0" indent="0" algn="l" rtl="0">
                        <a:spcBef>
                          <a:spcPts val="0"/>
                        </a:spcBef>
                        <a:spcAft>
                          <a:spcPts val="0"/>
                        </a:spcAft>
                        <a:buNone/>
                      </a:pPr>
                      <a:r>
                        <a:rPr lang="en" sz="600" dirty="0">
                          <a:solidFill>
                            <a:srgbClr val="434343"/>
                          </a:solidFill>
                          <a:latin typeface="Open Sans"/>
                          <a:ea typeface="Open Sans"/>
                          <a:cs typeface="Open Sans"/>
                          <a:sym typeface="Open Sans"/>
                        </a:rPr>
                        <a:t>Payment Terms</a:t>
                      </a:r>
                      <a:endParaRPr sz="600" dirty="0">
                        <a:solidFill>
                          <a:srgbClr val="434343"/>
                        </a:solidFill>
                        <a:latin typeface="Open Sans"/>
                        <a:ea typeface="Open Sans"/>
                        <a:cs typeface="Open Sans"/>
                        <a:sym typeface="Open Sans"/>
                      </a:endParaRPr>
                    </a:p>
                  </a:txBody>
                  <a:tcPr marL="91425" marR="0" marT="45700" marB="45700">
                    <a:lnL w="9525" cap="flat" cmpd="sng">
                      <a:solidFill>
                        <a:srgbClr val="D9D9D9"/>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solidFill>
                      <a:srgbClr val="F7F8F9"/>
                    </a:solidFill>
                  </a:tcPr>
                </a:tc>
                <a:tc>
                  <a:txBody>
                    <a:bodyPr/>
                    <a:lstStyle/>
                    <a:p>
                      <a:pPr marL="0" lvl="0" indent="0" algn="r" rtl="0">
                        <a:spcBef>
                          <a:spcPts val="0"/>
                        </a:spcBef>
                        <a:spcAft>
                          <a:spcPts val="0"/>
                        </a:spcAft>
                        <a:buNone/>
                      </a:pPr>
                      <a:r>
                        <a:rPr lang="en" sz="600" dirty="0">
                          <a:solidFill>
                            <a:srgbClr val="63B3DF"/>
                          </a:solidFill>
                          <a:latin typeface="Open Sans SemiBold"/>
                          <a:ea typeface="Open Sans SemiBold"/>
                          <a:cs typeface="Open Sans SemiBold"/>
                          <a:sym typeface="Open Sans SemiBold"/>
                        </a:rPr>
                        <a:t>E003363854</a:t>
                      </a:r>
                      <a:br>
                        <a:rPr lang="en" sz="600" dirty="0">
                          <a:solidFill>
                            <a:srgbClr val="434343"/>
                          </a:solidFill>
                          <a:latin typeface="Open Sans"/>
                          <a:ea typeface="Open Sans"/>
                          <a:cs typeface="Open Sans"/>
                          <a:sym typeface="Open Sans"/>
                        </a:rPr>
                      </a:br>
                      <a:r>
                        <a:rPr lang="en" sz="600" dirty="0">
                          <a:solidFill>
                            <a:srgbClr val="434343"/>
                          </a:solidFill>
                          <a:latin typeface="Open Sans"/>
                          <a:ea typeface="Open Sans"/>
                          <a:cs typeface="Open Sans"/>
                          <a:sym typeface="Open Sans"/>
                        </a:rPr>
                        <a:t>Apr 3</a:t>
                      </a:r>
                      <a:endParaRPr sz="600" dirty="0">
                        <a:solidFill>
                          <a:srgbClr val="434343"/>
                        </a:solidFill>
                        <a:latin typeface="Open Sans"/>
                        <a:ea typeface="Open Sans"/>
                        <a:cs typeface="Open Sans"/>
                        <a:sym typeface="Open Sans"/>
                      </a:endParaRPr>
                    </a:p>
                    <a:p>
                      <a:pPr marL="0" lvl="0" indent="0" algn="r" rtl="0">
                        <a:spcBef>
                          <a:spcPts val="0"/>
                        </a:spcBef>
                        <a:spcAft>
                          <a:spcPts val="0"/>
                        </a:spcAft>
                        <a:buNone/>
                      </a:pPr>
                      <a:r>
                        <a:rPr lang="en" sz="600" dirty="0">
                          <a:solidFill>
                            <a:srgbClr val="63B3DF"/>
                          </a:solidFill>
                          <a:latin typeface="Open Sans SemiBold"/>
                          <a:ea typeface="Open Sans SemiBold"/>
                          <a:cs typeface="Open Sans SemiBold"/>
                          <a:sym typeface="Open Sans SemiBold"/>
                        </a:rPr>
                        <a:t>5 days</a:t>
                      </a:r>
                      <a:endParaRPr sz="600" dirty="0">
                        <a:solidFill>
                          <a:srgbClr val="434343"/>
                        </a:solidFill>
                        <a:highlight>
                          <a:srgbClr val="FFFF00"/>
                        </a:highlight>
                        <a:latin typeface="Open Sans"/>
                        <a:ea typeface="Open Sans"/>
                        <a:cs typeface="Open Sans"/>
                        <a:sym typeface="Open Sans"/>
                      </a:endParaRPr>
                    </a:p>
                  </a:txBody>
                  <a:tcPr marL="0" marR="91425" marT="45700" marB="45700">
                    <a:lnL w="9525" cap="flat" cmpd="sng">
                      <a:solidFill>
                        <a:srgbClr val="9E9E9E">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solidFill>
                      <a:srgbClr val="F7F8F9"/>
                    </a:solidFill>
                  </a:tcPr>
                </a:tc>
                <a:extLst>
                  <a:ext uri="{0D108BD9-81ED-4DB2-BD59-A6C34878D82A}">
                    <a16:rowId xmlns:a16="http://schemas.microsoft.com/office/drawing/2014/main" val="10000"/>
                  </a:ext>
                </a:extLst>
              </a:tr>
            </a:tbl>
          </a:graphicData>
        </a:graphic>
      </p:graphicFrame>
      <p:graphicFrame>
        <p:nvGraphicFramePr>
          <p:cNvPr id="594" name="Google Shape;594;p79"/>
          <p:cNvGraphicFramePr/>
          <p:nvPr/>
        </p:nvGraphicFramePr>
        <p:xfrm>
          <a:off x="4572598" y="2529949"/>
          <a:ext cx="1809150" cy="213340"/>
        </p:xfrm>
        <a:graphic>
          <a:graphicData uri="http://schemas.openxmlformats.org/drawingml/2006/table">
            <a:tbl>
              <a:tblPr>
                <a:noFill/>
                <a:tableStyleId>{1BB8693C-4873-4DB6-AA27-5CCEE618B7E2}</a:tableStyleId>
              </a:tblPr>
              <a:tblGrid>
                <a:gridCol w="349150">
                  <a:extLst>
                    <a:ext uri="{9D8B030D-6E8A-4147-A177-3AD203B41FA5}">
                      <a16:colId xmlns:a16="http://schemas.microsoft.com/office/drawing/2014/main" val="20000"/>
                    </a:ext>
                  </a:extLst>
                </a:gridCol>
                <a:gridCol w="1460000">
                  <a:extLst>
                    <a:ext uri="{9D8B030D-6E8A-4147-A177-3AD203B41FA5}">
                      <a16:colId xmlns:a16="http://schemas.microsoft.com/office/drawing/2014/main" val="20001"/>
                    </a:ext>
                  </a:extLst>
                </a:gridCol>
              </a:tblGrid>
              <a:tr h="162000">
                <a:tc>
                  <a:txBody>
                    <a:bodyPr/>
                    <a:lstStyle/>
                    <a:p>
                      <a:pPr marL="0" lvl="0" indent="0" algn="l" rtl="0">
                        <a:spcBef>
                          <a:spcPts val="0"/>
                        </a:spcBef>
                        <a:spcAft>
                          <a:spcPts val="0"/>
                        </a:spcAft>
                        <a:buNone/>
                      </a:pPr>
                      <a:endParaRPr sz="600" i="1">
                        <a:solidFill>
                          <a:srgbClr val="434343"/>
                        </a:solidFill>
                        <a:latin typeface="Open Sans"/>
                        <a:ea typeface="Open Sans"/>
                        <a:cs typeface="Open Sans"/>
                        <a:sym typeface="Open Sans"/>
                      </a:endParaRPr>
                    </a:p>
                  </a:txBody>
                  <a:tcPr marL="91425" marR="0" marT="45700" marB="0">
                    <a:lnL w="9525" cap="flat" cmpd="sng">
                      <a:solidFill>
                        <a:srgbClr val="D9D9D9"/>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solidFill>
                      <a:srgbClr val="F7F8F9"/>
                    </a:solidFill>
                  </a:tcPr>
                </a:tc>
                <a:tc>
                  <a:txBody>
                    <a:bodyPr/>
                    <a:lstStyle/>
                    <a:p>
                      <a:pPr marL="0" lvl="0" indent="0" algn="l" rtl="0">
                        <a:spcBef>
                          <a:spcPts val="0"/>
                        </a:spcBef>
                        <a:spcAft>
                          <a:spcPts val="0"/>
                        </a:spcAft>
                        <a:buNone/>
                      </a:pPr>
                      <a:r>
                        <a:rPr lang="en" sz="500" b="1" i="1">
                          <a:solidFill>
                            <a:srgbClr val="434343"/>
                          </a:solidFill>
                          <a:latin typeface="Open Sans"/>
                          <a:ea typeface="Open Sans"/>
                          <a:cs typeface="Open Sans"/>
                          <a:sym typeface="Open Sans"/>
                        </a:rPr>
                        <a:t>Pay to:</a:t>
                      </a:r>
                      <a:br>
                        <a:rPr lang="en" sz="500" b="1">
                          <a:solidFill>
                            <a:srgbClr val="434343"/>
                          </a:solidFill>
                          <a:latin typeface="Open Sans"/>
                          <a:ea typeface="Open Sans"/>
                          <a:cs typeface="Open Sans"/>
                          <a:sym typeface="Open Sans"/>
                        </a:rPr>
                      </a:br>
                      <a:r>
                        <a:rPr lang="en" sz="600">
                          <a:solidFill>
                            <a:srgbClr val="434343"/>
                          </a:solidFill>
                          <a:latin typeface="Open Sans"/>
                          <a:ea typeface="Open Sans"/>
                          <a:cs typeface="Open Sans"/>
                          <a:sym typeface="Open Sans"/>
                        </a:rPr>
                        <a:t>Candex Solutions, Inc.</a:t>
                      </a:r>
                      <a:endParaRPr sz="600">
                        <a:solidFill>
                          <a:srgbClr val="434343"/>
                        </a:solidFill>
                        <a:latin typeface="Open Sans"/>
                        <a:ea typeface="Open Sans"/>
                        <a:cs typeface="Open Sans"/>
                        <a:sym typeface="Open Sans"/>
                      </a:endParaRPr>
                    </a:p>
                  </a:txBody>
                  <a:tcPr marL="0" marR="91425" marT="45700" marB="0">
                    <a:lnL w="9525" cap="flat" cmpd="sng">
                      <a:solidFill>
                        <a:srgbClr val="D9D9D9">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solidFill>
                      <a:srgbClr val="F7F8F9"/>
                    </a:solidFill>
                  </a:tcPr>
                </a:tc>
                <a:extLst>
                  <a:ext uri="{0D108BD9-81ED-4DB2-BD59-A6C34878D82A}">
                    <a16:rowId xmlns:a16="http://schemas.microsoft.com/office/drawing/2014/main" val="10000"/>
                  </a:ext>
                </a:extLst>
              </a:tr>
            </a:tbl>
          </a:graphicData>
        </a:graphic>
      </p:graphicFrame>
      <p:graphicFrame>
        <p:nvGraphicFramePr>
          <p:cNvPr id="595" name="Google Shape;595;p79"/>
          <p:cNvGraphicFramePr/>
          <p:nvPr/>
        </p:nvGraphicFramePr>
        <p:xfrm>
          <a:off x="4572598" y="3469663"/>
          <a:ext cx="1809150" cy="445290"/>
        </p:xfrm>
        <a:graphic>
          <a:graphicData uri="http://schemas.openxmlformats.org/drawingml/2006/table">
            <a:tbl>
              <a:tblPr>
                <a:noFill/>
                <a:tableStyleId>{1BB8693C-4873-4DB6-AA27-5CCEE618B7E2}</a:tableStyleId>
              </a:tblPr>
              <a:tblGrid>
                <a:gridCol w="1066275">
                  <a:extLst>
                    <a:ext uri="{9D8B030D-6E8A-4147-A177-3AD203B41FA5}">
                      <a16:colId xmlns:a16="http://schemas.microsoft.com/office/drawing/2014/main" val="20000"/>
                    </a:ext>
                  </a:extLst>
                </a:gridCol>
                <a:gridCol w="742875">
                  <a:extLst>
                    <a:ext uri="{9D8B030D-6E8A-4147-A177-3AD203B41FA5}">
                      <a16:colId xmlns:a16="http://schemas.microsoft.com/office/drawing/2014/main" val="20001"/>
                    </a:ext>
                  </a:extLst>
                </a:gridCol>
              </a:tblGrid>
              <a:tr h="162425">
                <a:tc>
                  <a:txBody>
                    <a:bodyPr/>
                    <a:lstStyle/>
                    <a:p>
                      <a:pPr marL="0" lvl="0" indent="0" algn="l" rtl="0">
                        <a:spcBef>
                          <a:spcPts val="0"/>
                        </a:spcBef>
                        <a:spcAft>
                          <a:spcPts val="300"/>
                        </a:spcAft>
                        <a:buNone/>
                      </a:pPr>
                      <a:r>
                        <a:rPr lang="en" sz="600" i="1" u="sng">
                          <a:solidFill>
                            <a:srgbClr val="666666"/>
                          </a:solidFill>
                          <a:latin typeface="Open Sans"/>
                          <a:ea typeface="Open Sans"/>
                          <a:cs typeface="Open Sans"/>
                          <a:sym typeface="Open Sans"/>
                        </a:rPr>
                        <a:t>Honorarium</a:t>
                      </a:r>
                      <a:endParaRPr sz="600" b="1">
                        <a:solidFill>
                          <a:srgbClr val="434343"/>
                        </a:solidFill>
                        <a:latin typeface="Open Sans"/>
                        <a:ea typeface="Open Sans"/>
                        <a:cs typeface="Open Sans"/>
                        <a:sym typeface="Open Sans"/>
                      </a:endParaRPr>
                    </a:p>
                  </a:txBody>
                  <a:tcPr marL="91425" marR="91425" marT="45700" marB="0">
                    <a:lnL w="9525" cap="flat" cmpd="sng">
                      <a:solidFill>
                        <a:srgbClr val="D9D9D9"/>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endParaRPr sz="600" i="1">
                        <a:solidFill>
                          <a:srgbClr val="434343"/>
                        </a:solidFill>
                        <a:latin typeface="Open Sans"/>
                        <a:ea typeface="Open Sans"/>
                        <a:cs typeface="Open Sans"/>
                        <a:sym typeface="Open Sans"/>
                      </a:endParaRPr>
                    </a:p>
                  </a:txBody>
                  <a:tcPr marL="0" marR="91425" marT="45700" marB="0">
                    <a:lnL w="9525" cap="flat" cmpd="sng">
                      <a:solidFill>
                        <a:srgbClr val="D9D9D9">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solidFill>
                      <a:srgbClr val="F3F3F3"/>
                    </a:solidFill>
                  </a:tcPr>
                </a:tc>
                <a:extLst>
                  <a:ext uri="{0D108BD9-81ED-4DB2-BD59-A6C34878D82A}">
                    <a16:rowId xmlns:a16="http://schemas.microsoft.com/office/drawing/2014/main" val="10000"/>
                  </a:ext>
                </a:extLst>
              </a:tr>
              <a:tr h="100000">
                <a:tc gridSpan="2">
                  <a:txBody>
                    <a:bodyPr/>
                    <a:lstStyle/>
                    <a:p>
                      <a:pPr marL="0" lvl="0" indent="0" algn="l" rtl="0">
                        <a:spcBef>
                          <a:spcPts val="0"/>
                        </a:spcBef>
                        <a:spcAft>
                          <a:spcPts val="0"/>
                        </a:spcAft>
                        <a:buNone/>
                      </a:pPr>
                      <a:r>
                        <a:rPr lang="en" sz="600" b="1">
                          <a:solidFill>
                            <a:srgbClr val="434343"/>
                          </a:solidFill>
                          <a:latin typeface="Open Sans"/>
                          <a:ea typeface="Open Sans"/>
                          <a:cs typeface="Open Sans"/>
                          <a:sym typeface="Open Sans"/>
                        </a:rPr>
                        <a:t>Speaking Engagement - January</a:t>
                      </a:r>
                      <a:r>
                        <a:rPr lang="en" sz="500">
                          <a:solidFill>
                            <a:srgbClr val="999999"/>
                          </a:solidFill>
                          <a:latin typeface="Open Sans"/>
                          <a:ea typeface="Open Sans"/>
                          <a:cs typeface="Open Sans"/>
                          <a:sym typeface="Open Sans"/>
                        </a:rPr>
                        <a:t>  (Mar 24)</a:t>
                      </a:r>
                      <a:endParaRPr sz="500">
                        <a:solidFill>
                          <a:srgbClr val="999999"/>
                        </a:solidFill>
                        <a:latin typeface="Open Sans"/>
                        <a:ea typeface="Open Sans"/>
                        <a:cs typeface="Open Sans"/>
                        <a:sym typeface="Open Sans"/>
                      </a:endParaRPr>
                    </a:p>
                  </a:txBody>
                  <a:tcPr marL="91425" marR="91425" marT="0" marB="0">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solidFill>
                      <a:srgbClr val="F3F3F3"/>
                    </a:solidFill>
                  </a:tcPr>
                </a:tc>
                <a:tc hMerge="1">
                  <a:txBody>
                    <a:bodyPr/>
                    <a:lstStyle/>
                    <a:p>
                      <a:endParaRPr lang="en-US"/>
                    </a:p>
                  </a:txBody>
                  <a:tcPr/>
                </a:tc>
                <a:extLst>
                  <a:ext uri="{0D108BD9-81ED-4DB2-BD59-A6C34878D82A}">
                    <a16:rowId xmlns:a16="http://schemas.microsoft.com/office/drawing/2014/main" val="10001"/>
                  </a:ext>
                </a:extLst>
              </a:tr>
              <a:tr h="175100">
                <a:tc>
                  <a:txBody>
                    <a:bodyPr/>
                    <a:lstStyle/>
                    <a:p>
                      <a:pPr marL="0" lvl="0" indent="0" algn="l" rtl="0">
                        <a:spcBef>
                          <a:spcPts val="0"/>
                        </a:spcBef>
                        <a:spcAft>
                          <a:spcPts val="0"/>
                        </a:spcAft>
                        <a:buNone/>
                      </a:pPr>
                      <a:r>
                        <a:rPr lang="en" sz="600">
                          <a:solidFill>
                            <a:srgbClr val="434343"/>
                          </a:solidFill>
                          <a:latin typeface="Open Sans"/>
                          <a:ea typeface="Open Sans"/>
                          <a:cs typeface="Open Sans"/>
                          <a:sym typeface="Open Sans"/>
                        </a:rPr>
                        <a:t>Service</a:t>
                      </a:r>
                      <a:endParaRPr sz="600" i="1" u="sng">
                        <a:solidFill>
                          <a:srgbClr val="737373"/>
                        </a:solidFill>
                        <a:latin typeface="Open Sans"/>
                        <a:ea typeface="Open Sans"/>
                        <a:cs typeface="Open Sans"/>
                        <a:sym typeface="Open Sans"/>
                      </a:endParaRPr>
                    </a:p>
                  </a:txBody>
                  <a:tcPr marL="91425" marR="91425" marT="0" marB="91425">
                    <a:lnL w="9525" cap="flat" cmpd="sng">
                      <a:solidFill>
                        <a:srgbClr val="D9D9D9"/>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solidFill>
                      <a:prstDash val="solid"/>
                      <a:round/>
                      <a:headEnd type="none" w="sm" len="sm"/>
                      <a:tailEnd type="none" w="sm" len="sm"/>
                    </a:lnB>
                    <a:solidFill>
                      <a:srgbClr val="F3F3F3"/>
                    </a:solidFill>
                  </a:tcPr>
                </a:tc>
                <a:tc>
                  <a:txBody>
                    <a:bodyPr/>
                    <a:lstStyle/>
                    <a:p>
                      <a:pPr marL="0" lvl="0" indent="0" algn="r" rtl="0">
                        <a:spcBef>
                          <a:spcPts val="0"/>
                        </a:spcBef>
                        <a:spcAft>
                          <a:spcPts val="0"/>
                        </a:spcAft>
                        <a:buNone/>
                      </a:pPr>
                      <a:r>
                        <a:rPr lang="en" sz="600" dirty="0">
                          <a:solidFill>
                            <a:srgbClr val="434343"/>
                          </a:solidFill>
                          <a:latin typeface="Open Sans"/>
                          <a:ea typeface="Open Sans"/>
                          <a:cs typeface="Open Sans"/>
                          <a:sym typeface="Open Sans"/>
                        </a:rPr>
                        <a:t>  USD    500</a:t>
                      </a:r>
                      <a:endParaRPr sz="600" i="1" dirty="0">
                        <a:solidFill>
                          <a:srgbClr val="434343"/>
                        </a:solidFill>
                        <a:latin typeface="Open Sans"/>
                        <a:ea typeface="Open Sans"/>
                        <a:cs typeface="Open Sans"/>
                        <a:sym typeface="Open Sans"/>
                      </a:endParaRPr>
                    </a:p>
                  </a:txBody>
                  <a:tcPr marL="0" marR="91425" marT="0" marB="91425">
                    <a:lnL w="9525" cap="flat" cmpd="sng">
                      <a:solidFill>
                        <a:srgbClr val="D9D9D9">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solidFill>
                      <a:prstDash val="solid"/>
                      <a:round/>
                      <a:headEnd type="none" w="sm" len="sm"/>
                      <a:tailEnd type="none" w="sm" len="sm"/>
                    </a:lnB>
                    <a:solidFill>
                      <a:srgbClr val="F3F3F3"/>
                    </a:solidFill>
                  </a:tcPr>
                </a:tc>
                <a:extLst>
                  <a:ext uri="{0D108BD9-81ED-4DB2-BD59-A6C34878D82A}">
                    <a16:rowId xmlns:a16="http://schemas.microsoft.com/office/drawing/2014/main" val="10002"/>
                  </a:ext>
                </a:extLst>
              </a:tr>
            </a:tbl>
          </a:graphicData>
        </a:graphic>
      </p:graphicFrame>
      <p:graphicFrame>
        <p:nvGraphicFramePr>
          <p:cNvPr id="596" name="Google Shape;596;p79"/>
          <p:cNvGraphicFramePr/>
          <p:nvPr/>
        </p:nvGraphicFramePr>
        <p:xfrm>
          <a:off x="4572598" y="1287074"/>
          <a:ext cx="1809150" cy="365730"/>
        </p:xfrm>
        <a:graphic>
          <a:graphicData uri="http://schemas.openxmlformats.org/drawingml/2006/table">
            <a:tbl>
              <a:tblPr>
                <a:noFill/>
                <a:tableStyleId>{1BB8693C-4873-4DB6-AA27-5CCEE618B7E2}</a:tableStyleId>
              </a:tblPr>
              <a:tblGrid>
                <a:gridCol w="1341500">
                  <a:extLst>
                    <a:ext uri="{9D8B030D-6E8A-4147-A177-3AD203B41FA5}">
                      <a16:colId xmlns:a16="http://schemas.microsoft.com/office/drawing/2014/main" val="20000"/>
                    </a:ext>
                  </a:extLst>
                </a:gridCol>
                <a:gridCol w="467650">
                  <a:extLst>
                    <a:ext uri="{9D8B030D-6E8A-4147-A177-3AD203B41FA5}">
                      <a16:colId xmlns:a16="http://schemas.microsoft.com/office/drawing/2014/main" val="20001"/>
                    </a:ext>
                  </a:extLst>
                </a:gridCol>
              </a:tblGrid>
              <a:tr h="310725">
                <a:tc gridSpan="2">
                  <a:txBody>
                    <a:bodyPr/>
                    <a:lstStyle/>
                    <a:p>
                      <a:pPr marL="257175" lvl="0" indent="0" algn="l" rtl="0">
                        <a:spcBef>
                          <a:spcPts val="0"/>
                        </a:spcBef>
                        <a:spcAft>
                          <a:spcPts val="0"/>
                        </a:spcAft>
                        <a:buNone/>
                      </a:pPr>
                      <a:r>
                        <a:rPr lang="en" sz="600" b="1">
                          <a:solidFill>
                            <a:srgbClr val="434343"/>
                          </a:solidFill>
                          <a:latin typeface="Open Sans"/>
                          <a:ea typeface="Open Sans"/>
                          <a:cs typeface="Open Sans"/>
                          <a:sym typeface="Open Sans"/>
                        </a:rPr>
                        <a:t>Rutgers</a:t>
                      </a:r>
                      <a:endParaRPr sz="600">
                        <a:solidFill>
                          <a:srgbClr val="434343"/>
                        </a:solidFill>
                        <a:latin typeface="Open Sans"/>
                        <a:ea typeface="Open Sans"/>
                        <a:cs typeface="Open Sans"/>
                        <a:sym typeface="Open Sans"/>
                      </a:endParaRPr>
                    </a:p>
                    <a:p>
                      <a:pPr marL="257175" lvl="0" indent="0" algn="l" rtl="0">
                        <a:spcBef>
                          <a:spcPts val="0"/>
                        </a:spcBef>
                        <a:spcAft>
                          <a:spcPts val="0"/>
                        </a:spcAft>
                        <a:buNone/>
                      </a:pPr>
                      <a:r>
                        <a:rPr lang="en" sz="600">
                          <a:solidFill>
                            <a:srgbClr val="434343"/>
                          </a:solidFill>
                          <a:latin typeface="Open Sans"/>
                          <a:ea typeface="Open Sans"/>
                          <a:cs typeface="Open Sans"/>
                          <a:sym typeface="Open Sans"/>
                        </a:rPr>
                        <a:t>David London (</a:t>
                      </a:r>
                      <a:r>
                        <a:rPr lang="en" sz="600">
                          <a:solidFill>
                            <a:srgbClr val="63B3DF"/>
                          </a:solidFill>
                          <a:latin typeface="Open Sans SemiBold"/>
                          <a:ea typeface="Open Sans SemiBold"/>
                          <a:cs typeface="Open Sans SemiBold"/>
                          <a:sym typeface="Open Sans SemiBold"/>
                        </a:rPr>
                        <a:t>+3</a:t>
                      </a:r>
                      <a:r>
                        <a:rPr lang="en" sz="600">
                          <a:solidFill>
                            <a:srgbClr val="434343"/>
                          </a:solidFill>
                          <a:latin typeface="Open Sans"/>
                          <a:ea typeface="Open Sans"/>
                          <a:cs typeface="Open Sans"/>
                          <a:sym typeface="Open Sans"/>
                        </a:rPr>
                        <a:t>)</a:t>
                      </a:r>
                      <a:endParaRPr sz="600">
                        <a:solidFill>
                          <a:srgbClr val="434343"/>
                        </a:solidFill>
                        <a:latin typeface="Open Sans"/>
                        <a:ea typeface="Open Sans"/>
                        <a:cs typeface="Open Sans"/>
                        <a:sym typeface="Open Sans"/>
                      </a:endParaRPr>
                    </a:p>
                  </a:txBody>
                  <a:tcPr marL="91425" marR="0"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7F8F9"/>
                    </a:solidFill>
                  </a:tcPr>
                </a:tc>
                <a:tc hMerge="1">
                  <a:txBody>
                    <a:bodyPr/>
                    <a:lstStyle/>
                    <a:p>
                      <a:endParaRPr lang="en-US"/>
                    </a:p>
                  </a:txBody>
                  <a:tcPr/>
                </a:tc>
                <a:extLst>
                  <a:ext uri="{0D108BD9-81ED-4DB2-BD59-A6C34878D82A}">
                    <a16:rowId xmlns:a16="http://schemas.microsoft.com/office/drawing/2014/main" val="10000"/>
                  </a:ext>
                </a:extLst>
              </a:tr>
            </a:tbl>
          </a:graphicData>
        </a:graphic>
      </p:graphicFrame>
      <p:graphicFrame>
        <p:nvGraphicFramePr>
          <p:cNvPr id="597" name="Google Shape;597;p79"/>
          <p:cNvGraphicFramePr/>
          <p:nvPr/>
        </p:nvGraphicFramePr>
        <p:xfrm>
          <a:off x="4572598" y="1658961"/>
          <a:ext cx="1809150" cy="274280"/>
        </p:xfrm>
        <a:graphic>
          <a:graphicData uri="http://schemas.openxmlformats.org/drawingml/2006/table">
            <a:tbl>
              <a:tblPr>
                <a:noFill/>
                <a:tableStyleId>{1BB8693C-4873-4DB6-AA27-5CCEE618B7E2}</a:tableStyleId>
              </a:tblPr>
              <a:tblGrid>
                <a:gridCol w="1066275">
                  <a:extLst>
                    <a:ext uri="{9D8B030D-6E8A-4147-A177-3AD203B41FA5}">
                      <a16:colId xmlns:a16="http://schemas.microsoft.com/office/drawing/2014/main" val="20000"/>
                    </a:ext>
                  </a:extLst>
                </a:gridCol>
                <a:gridCol w="742875">
                  <a:extLst>
                    <a:ext uri="{9D8B030D-6E8A-4147-A177-3AD203B41FA5}">
                      <a16:colId xmlns:a16="http://schemas.microsoft.com/office/drawing/2014/main" val="20001"/>
                    </a:ext>
                  </a:extLst>
                </a:gridCol>
              </a:tblGrid>
              <a:tr h="219475">
                <a:tc>
                  <a:txBody>
                    <a:bodyPr/>
                    <a:lstStyle/>
                    <a:p>
                      <a:pPr marL="0" lvl="0" indent="0" algn="l" rtl="0">
                        <a:spcBef>
                          <a:spcPts val="0"/>
                        </a:spcBef>
                        <a:spcAft>
                          <a:spcPts val="0"/>
                        </a:spcAft>
                        <a:buNone/>
                      </a:pPr>
                      <a:r>
                        <a:rPr lang="en" sz="600">
                          <a:solidFill>
                            <a:srgbClr val="434343"/>
                          </a:solidFill>
                          <a:latin typeface="Open Sans"/>
                          <a:ea typeface="Open Sans"/>
                          <a:cs typeface="Open Sans"/>
                          <a:sym typeface="Open Sans"/>
                        </a:rPr>
                        <a:t>Authorized</a:t>
                      </a:r>
                      <a:endParaRPr sz="600">
                        <a:solidFill>
                          <a:srgbClr val="434343"/>
                        </a:solidFill>
                        <a:latin typeface="Open Sans"/>
                        <a:ea typeface="Open Sans"/>
                        <a:cs typeface="Open Sans"/>
                        <a:sym typeface="Open Sans"/>
                      </a:endParaRPr>
                    </a:p>
                    <a:p>
                      <a:pPr marL="0" lvl="0" indent="0" algn="l" rtl="0">
                        <a:spcBef>
                          <a:spcPts val="0"/>
                        </a:spcBef>
                        <a:spcAft>
                          <a:spcPts val="0"/>
                        </a:spcAft>
                        <a:buNone/>
                      </a:pPr>
                      <a:r>
                        <a:rPr lang="en" sz="600">
                          <a:solidFill>
                            <a:srgbClr val="434343"/>
                          </a:solidFill>
                          <a:latin typeface="Open Sans"/>
                          <a:ea typeface="Open Sans"/>
                          <a:cs typeface="Open Sans"/>
                          <a:sym typeface="Open Sans"/>
                        </a:rPr>
                        <a:t>Used (1)</a:t>
                      </a:r>
                      <a:endParaRPr sz="600">
                        <a:solidFill>
                          <a:srgbClr val="434343"/>
                        </a:solidFill>
                        <a:latin typeface="Open Sans"/>
                        <a:ea typeface="Open Sans"/>
                        <a:cs typeface="Open Sans"/>
                        <a:sym typeface="Open Sans"/>
                      </a:endParaRPr>
                    </a:p>
                  </a:txBody>
                  <a:tcPr marL="91425" marR="0" marT="45700" marB="45700">
                    <a:lnL w="9525" cap="flat" cmpd="sng">
                      <a:solidFill>
                        <a:srgbClr val="D9D9D9"/>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solidFill>
                      <a:srgbClr val="F7F8F9"/>
                    </a:solidFill>
                  </a:tcPr>
                </a:tc>
                <a:tc>
                  <a:txBody>
                    <a:bodyPr/>
                    <a:lstStyle/>
                    <a:p>
                      <a:pPr marL="0" lvl="0" indent="0" algn="r" rtl="0">
                        <a:spcBef>
                          <a:spcPts val="0"/>
                        </a:spcBef>
                        <a:spcAft>
                          <a:spcPts val="0"/>
                        </a:spcAft>
                        <a:buNone/>
                      </a:pPr>
                      <a:r>
                        <a:rPr lang="en" sz="600">
                          <a:solidFill>
                            <a:srgbClr val="434343"/>
                          </a:solidFill>
                          <a:latin typeface="Open Sans"/>
                          <a:ea typeface="Open Sans"/>
                          <a:cs typeface="Open Sans"/>
                          <a:sym typeface="Open Sans"/>
                        </a:rPr>
                        <a:t>   USD   500</a:t>
                      </a:r>
                      <a:endParaRPr sz="600">
                        <a:solidFill>
                          <a:srgbClr val="434343"/>
                        </a:solidFill>
                        <a:latin typeface="Open Sans"/>
                        <a:ea typeface="Open Sans"/>
                        <a:cs typeface="Open Sans"/>
                        <a:sym typeface="Open Sans"/>
                      </a:endParaRPr>
                    </a:p>
                    <a:p>
                      <a:pPr marL="0" lvl="0" indent="0" algn="r" rtl="0">
                        <a:spcBef>
                          <a:spcPts val="0"/>
                        </a:spcBef>
                        <a:spcAft>
                          <a:spcPts val="0"/>
                        </a:spcAft>
                        <a:buNone/>
                      </a:pPr>
                      <a:r>
                        <a:rPr lang="en" sz="600">
                          <a:solidFill>
                            <a:srgbClr val="434343"/>
                          </a:solidFill>
                          <a:latin typeface="Open Sans"/>
                          <a:ea typeface="Open Sans"/>
                          <a:cs typeface="Open Sans"/>
                          <a:sym typeface="Open Sans"/>
                        </a:rPr>
                        <a:t>500</a:t>
                      </a:r>
                      <a:endParaRPr sz="600">
                        <a:solidFill>
                          <a:srgbClr val="434343"/>
                        </a:solidFill>
                        <a:latin typeface="Open Sans"/>
                        <a:ea typeface="Open Sans"/>
                        <a:cs typeface="Open Sans"/>
                        <a:sym typeface="Open Sans"/>
                      </a:endParaRPr>
                    </a:p>
                  </a:txBody>
                  <a:tcPr marL="0" marR="91425" marT="45700" marB="45700">
                    <a:lnL w="9525" cap="flat" cmpd="sng">
                      <a:solidFill>
                        <a:srgbClr val="9E9E9E">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solidFill>
                      <a:srgbClr val="F7F8F9"/>
                    </a:solidFill>
                  </a:tcPr>
                </a:tc>
                <a:extLst>
                  <a:ext uri="{0D108BD9-81ED-4DB2-BD59-A6C34878D82A}">
                    <a16:rowId xmlns:a16="http://schemas.microsoft.com/office/drawing/2014/main" val="10000"/>
                  </a:ext>
                </a:extLst>
              </a:tr>
            </a:tbl>
          </a:graphicData>
        </a:graphic>
      </p:graphicFrame>
      <p:sp>
        <p:nvSpPr>
          <p:cNvPr id="598" name="Google Shape;598;p79"/>
          <p:cNvSpPr/>
          <p:nvPr/>
        </p:nvSpPr>
        <p:spPr>
          <a:xfrm>
            <a:off x="6129493" y="1405572"/>
            <a:ext cx="141900" cy="136800"/>
          </a:xfrm>
          <a:prstGeom prst="ellipse">
            <a:avLst/>
          </a:prstGeom>
          <a:solidFill>
            <a:srgbClr val="63B3DF"/>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800" b="1">
                <a:solidFill>
                  <a:srgbClr val="FFFFFF"/>
                </a:solidFill>
                <a:latin typeface="Open Sans"/>
                <a:ea typeface="Open Sans"/>
                <a:cs typeface="Open Sans"/>
                <a:sym typeface="Open Sans"/>
              </a:rPr>
              <a:t>+</a:t>
            </a:r>
            <a:endParaRPr sz="800" b="1">
              <a:solidFill>
                <a:srgbClr val="FFFFFF"/>
              </a:solidFill>
              <a:latin typeface="Open Sans"/>
              <a:ea typeface="Open Sans"/>
              <a:cs typeface="Open Sans"/>
              <a:sym typeface="Open Sans"/>
            </a:endParaRPr>
          </a:p>
        </p:txBody>
      </p:sp>
      <p:graphicFrame>
        <p:nvGraphicFramePr>
          <p:cNvPr id="599" name="Google Shape;599;p79"/>
          <p:cNvGraphicFramePr/>
          <p:nvPr/>
        </p:nvGraphicFramePr>
        <p:xfrm>
          <a:off x="4572598" y="3056553"/>
          <a:ext cx="1809150" cy="434500"/>
        </p:xfrm>
        <a:graphic>
          <a:graphicData uri="http://schemas.openxmlformats.org/drawingml/2006/table">
            <a:tbl>
              <a:tblPr>
                <a:noFill/>
                <a:tableStyleId>{1BB8693C-4873-4DB6-AA27-5CCEE618B7E2}</a:tableStyleId>
              </a:tblPr>
              <a:tblGrid>
                <a:gridCol w="1337800">
                  <a:extLst>
                    <a:ext uri="{9D8B030D-6E8A-4147-A177-3AD203B41FA5}">
                      <a16:colId xmlns:a16="http://schemas.microsoft.com/office/drawing/2014/main" val="20000"/>
                    </a:ext>
                  </a:extLst>
                </a:gridCol>
                <a:gridCol w="471350">
                  <a:extLst>
                    <a:ext uri="{9D8B030D-6E8A-4147-A177-3AD203B41FA5}">
                      <a16:colId xmlns:a16="http://schemas.microsoft.com/office/drawing/2014/main" val="20001"/>
                    </a:ext>
                  </a:extLst>
                </a:gridCol>
              </a:tblGrid>
              <a:tr h="434500">
                <a:tc>
                  <a:txBody>
                    <a:bodyPr/>
                    <a:lstStyle/>
                    <a:p>
                      <a:pPr marL="257175" lvl="0" indent="0" algn="l" rtl="0">
                        <a:spcBef>
                          <a:spcPts val="0"/>
                        </a:spcBef>
                        <a:spcAft>
                          <a:spcPts val="0"/>
                        </a:spcAft>
                        <a:buNone/>
                      </a:pPr>
                      <a:r>
                        <a:rPr lang="en" sz="800" b="1">
                          <a:solidFill>
                            <a:srgbClr val="434343"/>
                          </a:solidFill>
                          <a:latin typeface="Open Sans"/>
                          <a:ea typeface="Open Sans"/>
                          <a:cs typeface="Open Sans"/>
                          <a:sym typeface="Open Sans"/>
                        </a:rPr>
                        <a:t>Zack Miller </a:t>
                      </a:r>
                      <a:endParaRPr sz="800">
                        <a:solidFill>
                          <a:srgbClr val="434343"/>
                        </a:solidFill>
                        <a:latin typeface="Open Sans"/>
                        <a:ea typeface="Open Sans"/>
                        <a:cs typeface="Open Sans"/>
                        <a:sym typeface="Open Sans"/>
                      </a:endParaRPr>
                    </a:p>
                    <a:p>
                      <a:pPr marL="257175" lvl="0" indent="0" algn="l" rtl="0">
                        <a:spcBef>
                          <a:spcPts val="100"/>
                        </a:spcBef>
                        <a:spcAft>
                          <a:spcPts val="0"/>
                        </a:spcAft>
                        <a:buNone/>
                      </a:pPr>
                      <a:r>
                        <a:rPr lang="en" sz="600">
                          <a:solidFill>
                            <a:srgbClr val="434343"/>
                          </a:solidFill>
                          <a:latin typeface="Open Sans"/>
                          <a:ea typeface="Open Sans"/>
                          <a:cs typeface="Open Sans"/>
                          <a:sym typeface="Open Sans"/>
                        </a:rPr>
                        <a:t> Zack Miller</a:t>
                      </a:r>
                      <a:r>
                        <a:rPr lang="en" sz="600" b="1">
                          <a:solidFill>
                            <a:srgbClr val="434343"/>
                          </a:solidFill>
                          <a:latin typeface="Open Sans"/>
                          <a:ea typeface="Open Sans"/>
                          <a:cs typeface="Open Sans"/>
                          <a:sym typeface="Open Sans"/>
                        </a:rPr>
                        <a:t> </a:t>
                      </a:r>
                      <a:endParaRPr sz="500">
                        <a:solidFill>
                          <a:srgbClr val="DB4437"/>
                        </a:solidFill>
                        <a:latin typeface="Open Sans"/>
                        <a:ea typeface="Open Sans"/>
                        <a:cs typeface="Open Sans"/>
                        <a:sym typeface="Open Sans"/>
                      </a:endParaRPr>
                    </a:p>
                  </a:txBody>
                  <a:tcPr marL="91425" marR="0" marT="91425" marB="91425">
                    <a:lnL w="9525" cap="flat" cmpd="sng">
                      <a:solidFill>
                        <a:srgbClr val="D9D9D9"/>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alpha val="0"/>
                        </a:srgbClr>
                      </a:solidFill>
                      <a:prstDash val="solid"/>
                      <a:round/>
                      <a:headEnd type="none" w="sm" len="sm"/>
                      <a:tailEnd type="none" w="sm" len="sm"/>
                    </a:lnB>
                    <a:solidFill>
                      <a:srgbClr val="F3F3F3"/>
                    </a:solidFill>
                  </a:tcPr>
                </a:tc>
                <a:tc>
                  <a:txBody>
                    <a:bodyPr/>
                    <a:lstStyle/>
                    <a:p>
                      <a:pPr marL="0" marR="0" lvl="0" indent="0" algn="r" rtl="0">
                        <a:spcBef>
                          <a:spcPts val="500"/>
                        </a:spcBef>
                        <a:spcAft>
                          <a:spcPts val="0"/>
                        </a:spcAft>
                        <a:buNone/>
                      </a:pPr>
                      <a:r>
                        <a:rPr lang="en" sz="600" b="1">
                          <a:solidFill>
                            <a:srgbClr val="F3F3F3"/>
                          </a:solidFill>
                          <a:latin typeface="Open Sans"/>
                          <a:ea typeface="Open Sans"/>
                          <a:cs typeface="Open Sans"/>
                          <a:sym typeface="Open Sans"/>
                        </a:rPr>
                        <a:t>|</a:t>
                      </a:r>
                      <a:endParaRPr sz="600" b="1">
                        <a:solidFill>
                          <a:srgbClr val="434343"/>
                        </a:solidFill>
                        <a:latin typeface="Open Sans"/>
                        <a:ea typeface="Open Sans"/>
                        <a:cs typeface="Open Sans"/>
                        <a:sym typeface="Open Sans"/>
                      </a:endParaRPr>
                    </a:p>
                  </a:txBody>
                  <a:tcPr marL="0" marR="91425" marT="91425" marB="91425">
                    <a:lnL w="9525" cap="flat" cmpd="sng">
                      <a:solidFill>
                        <a:srgbClr val="9E9E9E">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alpha val="0"/>
                        </a:srgbClr>
                      </a:solidFill>
                      <a:prstDash val="solid"/>
                      <a:round/>
                      <a:headEnd type="none" w="sm" len="sm"/>
                      <a:tailEnd type="none" w="sm" len="sm"/>
                    </a:lnB>
                    <a:solidFill>
                      <a:srgbClr val="F3F3F3"/>
                    </a:solidFill>
                  </a:tcPr>
                </a:tc>
                <a:extLst>
                  <a:ext uri="{0D108BD9-81ED-4DB2-BD59-A6C34878D82A}">
                    <a16:rowId xmlns:a16="http://schemas.microsoft.com/office/drawing/2014/main" val="10000"/>
                  </a:ext>
                </a:extLst>
              </a:tr>
            </a:tbl>
          </a:graphicData>
        </a:graphic>
      </p:graphicFrame>
      <p:sp>
        <p:nvSpPr>
          <p:cNvPr id="600" name="Google Shape;600;p79"/>
          <p:cNvSpPr/>
          <p:nvPr/>
        </p:nvSpPr>
        <p:spPr>
          <a:xfrm>
            <a:off x="6129493" y="3192954"/>
            <a:ext cx="141900" cy="136800"/>
          </a:xfrm>
          <a:prstGeom prst="ellipse">
            <a:avLst/>
          </a:prstGeom>
          <a:solidFill>
            <a:srgbClr val="63B3DF"/>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800" b="1">
                <a:solidFill>
                  <a:srgbClr val="FFFFFF"/>
                </a:solidFill>
                <a:latin typeface="Open Sans"/>
                <a:ea typeface="Open Sans"/>
                <a:cs typeface="Open Sans"/>
                <a:sym typeface="Open Sans"/>
              </a:rPr>
              <a:t>+</a:t>
            </a:r>
            <a:endParaRPr sz="800" b="1">
              <a:solidFill>
                <a:srgbClr val="FFFFFF"/>
              </a:solidFill>
              <a:latin typeface="Open Sans"/>
              <a:ea typeface="Open Sans"/>
              <a:cs typeface="Open Sans"/>
              <a:sym typeface="Open Sans"/>
            </a:endParaRPr>
          </a:p>
        </p:txBody>
      </p:sp>
      <p:grpSp>
        <p:nvGrpSpPr>
          <p:cNvPr id="601" name="Google Shape;601;p79"/>
          <p:cNvGrpSpPr/>
          <p:nvPr/>
        </p:nvGrpSpPr>
        <p:grpSpPr>
          <a:xfrm>
            <a:off x="5062615" y="3528808"/>
            <a:ext cx="73502" cy="77180"/>
            <a:chOff x="4900800" y="4937975"/>
            <a:chExt cx="85200" cy="105900"/>
          </a:xfrm>
        </p:grpSpPr>
        <p:sp>
          <p:nvSpPr>
            <p:cNvPr id="602" name="Google Shape;602;p79"/>
            <p:cNvSpPr/>
            <p:nvPr/>
          </p:nvSpPr>
          <p:spPr>
            <a:xfrm>
              <a:off x="4900800" y="4937975"/>
              <a:ext cx="85200" cy="105900"/>
            </a:xfrm>
            <a:prstGeom prst="roundRect">
              <a:avLst>
                <a:gd name="adj" fmla="val 16667"/>
              </a:avLst>
            </a:prstGeom>
            <a:noFill/>
            <a:ln w="9525" cap="flat" cmpd="sng">
              <a:solidFill>
                <a:srgbClr val="66B2E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03" name="Google Shape;603;p79"/>
            <p:cNvCxnSpPr/>
            <p:nvPr/>
          </p:nvCxnSpPr>
          <p:spPr>
            <a:xfrm>
              <a:off x="4919550" y="4968413"/>
              <a:ext cx="47700" cy="0"/>
            </a:xfrm>
            <a:prstGeom prst="straightConnector1">
              <a:avLst/>
            </a:prstGeom>
            <a:noFill/>
            <a:ln w="9525" cap="flat" cmpd="sng">
              <a:solidFill>
                <a:srgbClr val="66B2E1"/>
              </a:solidFill>
              <a:prstDash val="solid"/>
              <a:round/>
              <a:headEnd type="none" w="med" len="med"/>
              <a:tailEnd type="none" w="med" len="med"/>
            </a:ln>
          </p:spPr>
        </p:cxnSp>
        <p:cxnSp>
          <p:nvCxnSpPr>
            <p:cNvPr id="604" name="Google Shape;604;p79"/>
            <p:cNvCxnSpPr/>
            <p:nvPr/>
          </p:nvCxnSpPr>
          <p:spPr>
            <a:xfrm>
              <a:off x="4919550" y="4990925"/>
              <a:ext cx="47700" cy="0"/>
            </a:xfrm>
            <a:prstGeom prst="straightConnector1">
              <a:avLst/>
            </a:prstGeom>
            <a:noFill/>
            <a:ln w="9525" cap="flat" cmpd="sng">
              <a:solidFill>
                <a:srgbClr val="66B2E1"/>
              </a:solidFill>
              <a:prstDash val="solid"/>
              <a:round/>
              <a:headEnd type="none" w="med" len="med"/>
              <a:tailEnd type="none" w="med" len="med"/>
            </a:ln>
          </p:spPr>
        </p:cxnSp>
        <p:cxnSp>
          <p:nvCxnSpPr>
            <p:cNvPr id="605" name="Google Shape;605;p79"/>
            <p:cNvCxnSpPr/>
            <p:nvPr/>
          </p:nvCxnSpPr>
          <p:spPr>
            <a:xfrm>
              <a:off x="4919550" y="5013438"/>
              <a:ext cx="47700" cy="0"/>
            </a:xfrm>
            <a:prstGeom prst="straightConnector1">
              <a:avLst/>
            </a:prstGeom>
            <a:noFill/>
            <a:ln w="9525" cap="flat" cmpd="sng">
              <a:solidFill>
                <a:srgbClr val="66B2E1"/>
              </a:solidFill>
              <a:prstDash val="solid"/>
              <a:round/>
              <a:headEnd type="none" w="med" len="med"/>
              <a:tailEnd type="none" w="med" len="med"/>
            </a:ln>
          </p:spPr>
        </p:cxnSp>
      </p:grpSp>
      <p:sp>
        <p:nvSpPr>
          <p:cNvPr id="606" name="Google Shape;606;p79"/>
          <p:cNvSpPr/>
          <p:nvPr/>
        </p:nvSpPr>
        <p:spPr>
          <a:xfrm>
            <a:off x="4680758" y="1390382"/>
            <a:ext cx="162000" cy="162000"/>
          </a:xfrm>
          <a:prstGeom prst="roundRect">
            <a:avLst>
              <a:gd name="adj" fmla="val 17591"/>
            </a:avLst>
          </a:prstGeom>
          <a:solidFill>
            <a:srgbClr val="6AA84F"/>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800">
                <a:solidFill>
                  <a:srgbClr val="FFFFFF"/>
                </a:solidFill>
                <a:latin typeface="Open Sans SemiBold"/>
                <a:ea typeface="Open Sans SemiBold"/>
                <a:cs typeface="Open Sans SemiBold"/>
                <a:sym typeface="Open Sans SemiBold"/>
              </a:rPr>
              <a:t>✓ </a:t>
            </a:r>
            <a:endParaRPr sz="800">
              <a:solidFill>
                <a:srgbClr val="FFFFFF"/>
              </a:solidFill>
              <a:latin typeface="Open Sans SemiBold"/>
              <a:ea typeface="Open Sans SemiBold"/>
              <a:cs typeface="Open Sans SemiBold"/>
              <a:sym typeface="Open Sans SemiBold"/>
            </a:endParaRPr>
          </a:p>
        </p:txBody>
      </p:sp>
      <p:sp>
        <p:nvSpPr>
          <p:cNvPr id="607" name="Google Shape;607;p79"/>
          <p:cNvSpPr/>
          <p:nvPr/>
        </p:nvSpPr>
        <p:spPr>
          <a:xfrm>
            <a:off x="4685520" y="3173236"/>
            <a:ext cx="162000" cy="162000"/>
          </a:xfrm>
          <a:prstGeom prst="roundRect">
            <a:avLst>
              <a:gd name="adj" fmla="val 17591"/>
            </a:avLst>
          </a:prstGeom>
          <a:solidFill>
            <a:srgbClr val="6AA84F"/>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800">
                <a:solidFill>
                  <a:srgbClr val="FFFFFF"/>
                </a:solidFill>
                <a:latin typeface="Open Sans SemiBold"/>
                <a:ea typeface="Open Sans SemiBold"/>
                <a:cs typeface="Open Sans SemiBold"/>
                <a:sym typeface="Open Sans SemiBold"/>
              </a:rPr>
              <a:t>✓ </a:t>
            </a:r>
            <a:endParaRPr sz="800">
              <a:solidFill>
                <a:srgbClr val="FFFFFF"/>
              </a:solidFill>
              <a:latin typeface="Open Sans SemiBold"/>
              <a:ea typeface="Open Sans SemiBold"/>
              <a:cs typeface="Open Sans SemiBold"/>
              <a:sym typeface="Open Sans SemiBold"/>
            </a:endParaRPr>
          </a:p>
        </p:txBody>
      </p:sp>
      <p:graphicFrame>
        <p:nvGraphicFramePr>
          <p:cNvPr id="608" name="Google Shape;608;p79"/>
          <p:cNvGraphicFramePr/>
          <p:nvPr/>
        </p:nvGraphicFramePr>
        <p:xfrm>
          <a:off x="4572598" y="2747536"/>
          <a:ext cx="1809150" cy="304765"/>
        </p:xfrm>
        <a:graphic>
          <a:graphicData uri="http://schemas.openxmlformats.org/drawingml/2006/table">
            <a:tbl>
              <a:tblPr>
                <a:noFill/>
                <a:tableStyleId>{1BB8693C-4873-4DB6-AA27-5CCEE618B7E2}</a:tableStyleId>
              </a:tblPr>
              <a:tblGrid>
                <a:gridCol w="349150">
                  <a:extLst>
                    <a:ext uri="{9D8B030D-6E8A-4147-A177-3AD203B41FA5}">
                      <a16:colId xmlns:a16="http://schemas.microsoft.com/office/drawing/2014/main" val="20000"/>
                    </a:ext>
                  </a:extLst>
                </a:gridCol>
                <a:gridCol w="1460000">
                  <a:extLst>
                    <a:ext uri="{9D8B030D-6E8A-4147-A177-3AD203B41FA5}">
                      <a16:colId xmlns:a16="http://schemas.microsoft.com/office/drawing/2014/main" val="20001"/>
                    </a:ext>
                  </a:extLst>
                </a:gridCol>
              </a:tblGrid>
              <a:tr h="0">
                <a:tc>
                  <a:txBody>
                    <a:bodyPr/>
                    <a:lstStyle/>
                    <a:p>
                      <a:pPr marL="0" lvl="0" indent="0" algn="l" rtl="0">
                        <a:spcBef>
                          <a:spcPts val="0"/>
                        </a:spcBef>
                        <a:spcAft>
                          <a:spcPts val="0"/>
                        </a:spcAft>
                        <a:buNone/>
                      </a:pPr>
                      <a:endParaRPr sz="600" i="1">
                        <a:solidFill>
                          <a:srgbClr val="434343"/>
                        </a:solidFill>
                        <a:latin typeface="Open Sans"/>
                        <a:ea typeface="Open Sans"/>
                        <a:cs typeface="Open Sans"/>
                        <a:sym typeface="Open Sans"/>
                      </a:endParaRPr>
                    </a:p>
                  </a:txBody>
                  <a:tcPr marL="91425" marR="0" marT="45700" marB="91425">
                    <a:lnL w="9525" cap="flat" cmpd="sng">
                      <a:solidFill>
                        <a:srgbClr val="D9D9D9"/>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solidFill>
                      <a:srgbClr val="F7F8F9"/>
                    </a:solidFill>
                  </a:tcPr>
                </a:tc>
                <a:tc>
                  <a:txBody>
                    <a:bodyPr/>
                    <a:lstStyle/>
                    <a:p>
                      <a:pPr marL="0" lvl="0" indent="0" algn="l" rtl="0">
                        <a:spcBef>
                          <a:spcPts val="0"/>
                        </a:spcBef>
                        <a:spcAft>
                          <a:spcPts val="0"/>
                        </a:spcAft>
                        <a:buNone/>
                      </a:pPr>
                      <a:r>
                        <a:rPr lang="en" sz="500" b="1" i="1" dirty="0">
                          <a:solidFill>
                            <a:srgbClr val="434343"/>
                          </a:solidFill>
                          <a:latin typeface="Open Sans"/>
                          <a:ea typeface="Open Sans"/>
                          <a:cs typeface="Open Sans"/>
                          <a:sym typeface="Open Sans"/>
                        </a:rPr>
                        <a:t>Ship to:</a:t>
                      </a:r>
                      <a:endParaRPr sz="500" b="1" i="1" dirty="0">
                        <a:solidFill>
                          <a:srgbClr val="434343"/>
                        </a:solidFill>
                        <a:latin typeface="Open Sans"/>
                        <a:ea typeface="Open Sans"/>
                        <a:cs typeface="Open Sans"/>
                        <a:sym typeface="Open Sans"/>
                      </a:endParaRPr>
                    </a:p>
                    <a:p>
                      <a:pPr marL="0" lvl="0" indent="0" algn="l" rtl="0">
                        <a:spcBef>
                          <a:spcPts val="0"/>
                        </a:spcBef>
                        <a:spcAft>
                          <a:spcPts val="0"/>
                        </a:spcAft>
                        <a:buNone/>
                      </a:pPr>
                      <a:r>
                        <a:rPr lang="en" sz="600" dirty="0">
                          <a:solidFill>
                            <a:srgbClr val="434343"/>
                          </a:solidFill>
                          <a:latin typeface="Open Sans"/>
                          <a:ea typeface="Open Sans"/>
                          <a:cs typeface="Open Sans"/>
                          <a:sym typeface="Open Sans"/>
                        </a:rPr>
                        <a:t>United States </a:t>
                      </a:r>
                      <a:endParaRPr sz="600" dirty="0">
                        <a:solidFill>
                          <a:srgbClr val="434343"/>
                        </a:solidFill>
                        <a:latin typeface="Open Sans"/>
                        <a:ea typeface="Open Sans"/>
                        <a:cs typeface="Open Sans"/>
                        <a:sym typeface="Open Sans"/>
                      </a:endParaRPr>
                    </a:p>
                  </a:txBody>
                  <a:tcPr marL="0" marR="91425" marT="45700" marB="91425">
                    <a:lnL w="9525" cap="flat" cmpd="sng">
                      <a:solidFill>
                        <a:srgbClr val="D9D9D9">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solidFill>
                      <a:srgbClr val="F7F8F9"/>
                    </a:solidFill>
                  </a:tcPr>
                </a:tc>
                <a:extLst>
                  <a:ext uri="{0D108BD9-81ED-4DB2-BD59-A6C34878D82A}">
                    <a16:rowId xmlns:a16="http://schemas.microsoft.com/office/drawing/2014/main" val="10000"/>
                  </a:ext>
                </a:extLst>
              </a:tr>
            </a:tbl>
          </a:graphicData>
        </a:graphic>
      </p:graphicFrame>
      <p:sp>
        <p:nvSpPr>
          <p:cNvPr id="609" name="Google Shape;609;p79"/>
          <p:cNvSpPr/>
          <p:nvPr/>
        </p:nvSpPr>
        <p:spPr>
          <a:xfrm>
            <a:off x="6026755" y="2178274"/>
            <a:ext cx="120600" cy="136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610" name="Google Shape;610;p79"/>
          <p:cNvGraphicFramePr/>
          <p:nvPr/>
        </p:nvGraphicFramePr>
        <p:xfrm>
          <a:off x="4572005" y="814995"/>
          <a:ext cx="1809150" cy="469175"/>
        </p:xfrm>
        <a:graphic>
          <a:graphicData uri="http://schemas.openxmlformats.org/drawingml/2006/table">
            <a:tbl>
              <a:tblPr>
                <a:noFill/>
                <a:tableStyleId>{1BB8693C-4873-4DB6-AA27-5CCEE618B7E2}</a:tableStyleId>
              </a:tblPr>
              <a:tblGrid>
                <a:gridCol w="903450">
                  <a:extLst>
                    <a:ext uri="{9D8B030D-6E8A-4147-A177-3AD203B41FA5}">
                      <a16:colId xmlns:a16="http://schemas.microsoft.com/office/drawing/2014/main" val="20000"/>
                    </a:ext>
                  </a:extLst>
                </a:gridCol>
                <a:gridCol w="905700">
                  <a:extLst>
                    <a:ext uri="{9D8B030D-6E8A-4147-A177-3AD203B41FA5}">
                      <a16:colId xmlns:a16="http://schemas.microsoft.com/office/drawing/2014/main" val="20001"/>
                    </a:ext>
                  </a:extLst>
                </a:gridCol>
              </a:tblGrid>
              <a:tr h="469175">
                <a:tc gridSpan="2">
                  <a:txBody>
                    <a:bodyPr/>
                    <a:lstStyle/>
                    <a:p>
                      <a:pPr marL="0" lvl="0" indent="0" algn="l" rtl="0">
                        <a:spcBef>
                          <a:spcPts val="0"/>
                        </a:spcBef>
                        <a:spcAft>
                          <a:spcPts val="0"/>
                        </a:spcAft>
                        <a:buNone/>
                      </a:pPr>
                      <a:endParaRPr sz="600">
                        <a:solidFill>
                          <a:srgbClr val="434343"/>
                        </a:solidFill>
                        <a:latin typeface="Open Sans"/>
                        <a:ea typeface="Open Sans"/>
                        <a:cs typeface="Open Sans"/>
                        <a:sym typeface="Open Sans"/>
                      </a:endParaRPr>
                    </a:p>
                  </a:txBody>
                  <a:tcPr marL="91425" marR="0" marT="91425" marB="45700">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3F3F3"/>
                    </a:solidFill>
                  </a:tcPr>
                </a:tc>
                <a:tc hMerge="1">
                  <a:txBody>
                    <a:bodyPr/>
                    <a:lstStyle/>
                    <a:p>
                      <a:endParaRPr lang="en-US"/>
                    </a:p>
                  </a:txBody>
                  <a:tcPr/>
                </a:tc>
                <a:extLst>
                  <a:ext uri="{0D108BD9-81ED-4DB2-BD59-A6C34878D82A}">
                    <a16:rowId xmlns:a16="http://schemas.microsoft.com/office/drawing/2014/main" val="10000"/>
                  </a:ext>
                </a:extLst>
              </a:tr>
            </a:tbl>
          </a:graphicData>
        </a:graphic>
      </p:graphicFrame>
      <p:sp>
        <p:nvSpPr>
          <p:cNvPr id="611" name="Google Shape;611;p79"/>
          <p:cNvSpPr/>
          <p:nvPr/>
        </p:nvSpPr>
        <p:spPr>
          <a:xfrm>
            <a:off x="4597216" y="858607"/>
            <a:ext cx="1750200" cy="381000"/>
          </a:xfrm>
          <a:prstGeom prst="roundRect">
            <a:avLst>
              <a:gd name="adj" fmla="val 8511"/>
            </a:avLst>
          </a:prstGeom>
          <a:gradFill>
            <a:gsLst>
              <a:gs pos="0">
                <a:srgbClr val="F8F9FA"/>
              </a:gs>
              <a:gs pos="100000">
                <a:srgbClr val="DDEFF9"/>
              </a:gs>
            </a:gsLst>
            <a:lin ang="5400012" scaled="0"/>
          </a:gra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612" name="Google Shape;612;p79"/>
          <p:cNvGraphicFramePr/>
          <p:nvPr/>
        </p:nvGraphicFramePr>
        <p:xfrm>
          <a:off x="4605717" y="910718"/>
          <a:ext cx="1750200" cy="279500"/>
        </p:xfrm>
        <a:graphic>
          <a:graphicData uri="http://schemas.openxmlformats.org/drawingml/2006/table">
            <a:tbl>
              <a:tblPr>
                <a:noFill/>
                <a:tableStyleId>{1BB8693C-4873-4DB6-AA27-5CCEE618B7E2}</a:tableStyleId>
              </a:tblPr>
              <a:tblGrid>
                <a:gridCol w="240175">
                  <a:extLst>
                    <a:ext uri="{9D8B030D-6E8A-4147-A177-3AD203B41FA5}">
                      <a16:colId xmlns:a16="http://schemas.microsoft.com/office/drawing/2014/main" val="20000"/>
                    </a:ext>
                  </a:extLst>
                </a:gridCol>
                <a:gridCol w="766825">
                  <a:extLst>
                    <a:ext uri="{9D8B030D-6E8A-4147-A177-3AD203B41FA5}">
                      <a16:colId xmlns:a16="http://schemas.microsoft.com/office/drawing/2014/main" val="20001"/>
                    </a:ext>
                  </a:extLst>
                </a:gridCol>
                <a:gridCol w="743200">
                  <a:extLst>
                    <a:ext uri="{9D8B030D-6E8A-4147-A177-3AD203B41FA5}">
                      <a16:colId xmlns:a16="http://schemas.microsoft.com/office/drawing/2014/main" val="20002"/>
                    </a:ext>
                  </a:extLst>
                </a:gridCol>
              </a:tblGrid>
              <a:tr h="279500">
                <a:tc>
                  <a:txBody>
                    <a:bodyPr/>
                    <a:lstStyle/>
                    <a:p>
                      <a:pPr marL="0" lvl="0" indent="0" algn="ctr" rtl="0">
                        <a:spcBef>
                          <a:spcPts val="0"/>
                        </a:spcBef>
                        <a:spcAft>
                          <a:spcPts val="0"/>
                        </a:spcAft>
                        <a:buNone/>
                      </a:pPr>
                      <a:r>
                        <a:rPr lang="en" sz="500" b="1">
                          <a:solidFill>
                            <a:srgbClr val="66B2E1"/>
                          </a:solidFill>
                          <a:latin typeface="Open Sans"/>
                          <a:ea typeface="Open Sans"/>
                          <a:cs typeface="Open Sans"/>
                          <a:sym typeface="Open Sans"/>
                        </a:rPr>
                        <a:t>view</a:t>
                      </a:r>
                      <a:endParaRPr sz="500" b="1">
                        <a:solidFill>
                          <a:srgbClr val="66B2E1"/>
                        </a:solidFill>
                        <a:latin typeface="Open Sans"/>
                        <a:ea typeface="Open Sans"/>
                        <a:cs typeface="Open Sans"/>
                        <a:sym typeface="Open Sans"/>
                      </a:endParaRPr>
                    </a:p>
                  </a:txBody>
                  <a:tcPr marL="0" marR="0" marT="0" marB="0" anchor="ctr">
                    <a:lnL w="9525" cap="flat" cmpd="sng">
                      <a:solidFill>
                        <a:srgbClr val="D9D9D9">
                          <a:alpha val="0"/>
                        </a:srgbClr>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alpha val="0"/>
                        </a:srgbClr>
                      </a:solidFill>
                      <a:prstDash val="dot"/>
                      <a:round/>
                      <a:headEnd type="none" w="sm" len="sm"/>
                      <a:tailEnd type="none" w="sm" len="sm"/>
                    </a:lnT>
                    <a:lnB w="9525" cap="flat" cmpd="sng">
                      <a:solidFill>
                        <a:srgbClr val="D9D9D9">
                          <a:alpha val="0"/>
                        </a:srgbClr>
                      </a:solidFill>
                      <a:prstDash val="dot"/>
                      <a:round/>
                      <a:headEnd type="none" w="sm" len="sm"/>
                      <a:tailEnd type="none" w="sm" len="sm"/>
                    </a:lnB>
                  </a:tcPr>
                </a:tc>
                <a:tc>
                  <a:txBody>
                    <a:bodyPr/>
                    <a:lstStyle/>
                    <a:p>
                      <a:pPr marL="0" lvl="0" indent="0" algn="l" rtl="0">
                        <a:spcBef>
                          <a:spcPts val="0"/>
                        </a:spcBef>
                        <a:spcAft>
                          <a:spcPts val="0"/>
                        </a:spcAft>
                        <a:buNone/>
                      </a:pPr>
                      <a:r>
                        <a:rPr lang="en" sz="600" b="1">
                          <a:solidFill>
                            <a:srgbClr val="434343"/>
                          </a:solidFill>
                          <a:latin typeface="Open Sans"/>
                          <a:ea typeface="Open Sans"/>
                          <a:cs typeface="Open Sans"/>
                          <a:sym typeface="Open Sans"/>
                        </a:rPr>
                        <a:t>Zack Miller</a:t>
                      </a:r>
                      <a:endParaRPr sz="600">
                        <a:solidFill>
                          <a:srgbClr val="434343"/>
                        </a:solidFill>
                        <a:latin typeface="Open Sans"/>
                        <a:ea typeface="Open Sans"/>
                        <a:cs typeface="Open Sans"/>
                        <a:sym typeface="Open Sans"/>
                      </a:endParaRPr>
                    </a:p>
                    <a:p>
                      <a:pPr marL="0" lvl="0" indent="0" algn="l" rtl="0">
                        <a:spcBef>
                          <a:spcPts val="0"/>
                        </a:spcBef>
                        <a:spcAft>
                          <a:spcPts val="0"/>
                        </a:spcAft>
                        <a:buNone/>
                      </a:pPr>
                      <a:r>
                        <a:rPr lang="en" sz="500" b="1">
                          <a:solidFill>
                            <a:srgbClr val="0F9D58"/>
                          </a:solidFill>
                          <a:latin typeface="Open Sans"/>
                          <a:ea typeface="Open Sans"/>
                          <a:cs typeface="Open Sans"/>
                          <a:sym typeface="Open Sans"/>
                        </a:rPr>
                        <a:t>Paid</a:t>
                      </a:r>
                      <a:r>
                        <a:rPr lang="en" sz="600" b="1">
                          <a:solidFill>
                            <a:srgbClr val="434343"/>
                          </a:solidFill>
                          <a:latin typeface="Open Sans"/>
                          <a:ea typeface="Open Sans"/>
                          <a:cs typeface="Open Sans"/>
                          <a:sym typeface="Open Sans"/>
                        </a:rPr>
                        <a:t> </a:t>
                      </a:r>
                      <a:endParaRPr sz="600">
                        <a:solidFill>
                          <a:srgbClr val="434343"/>
                        </a:solidFill>
                        <a:latin typeface="Open Sans"/>
                        <a:ea typeface="Open Sans"/>
                        <a:cs typeface="Open Sans"/>
                        <a:sym typeface="Open Sans"/>
                      </a:endParaRPr>
                    </a:p>
                  </a:txBody>
                  <a:tcPr marL="91425" marR="0" marT="0" marB="0" anchor="ctr">
                    <a:lnL w="9525" cap="flat" cmpd="sng">
                      <a:solidFill>
                        <a:srgbClr val="CCCCCC"/>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CCCCCC">
                          <a:alpha val="0"/>
                        </a:srgbClr>
                      </a:solidFill>
                      <a:prstDash val="dot"/>
                      <a:round/>
                      <a:headEnd type="none" w="sm" len="sm"/>
                      <a:tailEnd type="none" w="sm" len="sm"/>
                    </a:lnT>
                    <a:lnB w="9525" cap="flat" cmpd="sng">
                      <a:solidFill>
                        <a:srgbClr val="D9D9D9">
                          <a:alpha val="0"/>
                        </a:srgbClr>
                      </a:solidFill>
                      <a:prstDash val="dot"/>
                      <a:round/>
                      <a:headEnd type="none" w="sm" len="sm"/>
                      <a:tailEnd type="none" w="sm" len="sm"/>
                    </a:lnB>
                  </a:tcPr>
                </a:tc>
                <a:tc>
                  <a:txBody>
                    <a:bodyPr/>
                    <a:lstStyle/>
                    <a:p>
                      <a:pPr marL="0" lvl="0" indent="0" algn="r" rtl="0">
                        <a:spcBef>
                          <a:spcPts val="0"/>
                        </a:spcBef>
                        <a:spcAft>
                          <a:spcPts val="0"/>
                        </a:spcAft>
                        <a:buNone/>
                      </a:pPr>
                      <a:r>
                        <a:rPr lang="en" sz="600" b="1">
                          <a:solidFill>
                            <a:srgbClr val="434343"/>
                          </a:solidFill>
                          <a:latin typeface="Open Sans"/>
                          <a:ea typeface="Open Sans"/>
                          <a:cs typeface="Open Sans"/>
                          <a:sym typeface="Open Sans"/>
                        </a:rPr>
                        <a:t>USD  500.00</a:t>
                      </a:r>
                      <a:endParaRPr sz="600" b="1">
                        <a:solidFill>
                          <a:srgbClr val="434343"/>
                        </a:solidFill>
                        <a:latin typeface="Open Sans"/>
                        <a:ea typeface="Open Sans"/>
                        <a:cs typeface="Open Sans"/>
                        <a:sym typeface="Open Sans"/>
                      </a:endParaRPr>
                    </a:p>
                    <a:p>
                      <a:pPr marL="0" lvl="0" indent="0" algn="r" rtl="0">
                        <a:spcBef>
                          <a:spcPts val="0"/>
                        </a:spcBef>
                        <a:spcAft>
                          <a:spcPts val="0"/>
                        </a:spcAft>
                        <a:buNone/>
                      </a:pPr>
                      <a:r>
                        <a:rPr lang="en" sz="500">
                          <a:solidFill>
                            <a:srgbClr val="434343"/>
                          </a:solidFill>
                          <a:latin typeface="Open Sans"/>
                          <a:ea typeface="Open Sans"/>
                          <a:cs typeface="Open Sans"/>
                          <a:sym typeface="Open Sans"/>
                        </a:rPr>
                        <a:t>Apr 5</a:t>
                      </a:r>
                      <a:endParaRPr sz="600">
                        <a:solidFill>
                          <a:srgbClr val="434343"/>
                        </a:solidFill>
                        <a:latin typeface="Open Sans"/>
                        <a:ea typeface="Open Sans"/>
                        <a:cs typeface="Open Sans"/>
                        <a:sym typeface="Open Sans"/>
                      </a:endParaRPr>
                    </a:p>
                  </a:txBody>
                  <a:tcPr marL="0" marR="91425" marT="0" marB="0" anchor="ctr">
                    <a:lnL w="9525" cap="flat" cmpd="sng">
                      <a:solidFill>
                        <a:srgbClr val="9E9E9E">
                          <a:alpha val="0"/>
                        </a:srgbClr>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CCCCCC">
                          <a:alpha val="0"/>
                        </a:srgbClr>
                      </a:solidFill>
                      <a:prstDash val="dot"/>
                      <a:round/>
                      <a:headEnd type="none" w="sm" len="sm"/>
                      <a:tailEnd type="none" w="sm" len="sm"/>
                    </a:lnT>
                    <a:lnB w="9525" cap="flat" cmpd="sng">
                      <a:solidFill>
                        <a:srgbClr val="D9D9D9">
                          <a:alpha val="0"/>
                        </a:srgbClr>
                      </a:solidFill>
                      <a:prstDash val="dot"/>
                      <a:round/>
                      <a:headEnd type="none" w="sm" len="sm"/>
                      <a:tailEnd type="none" w="sm" len="sm"/>
                    </a:lnB>
                  </a:tcPr>
                </a:tc>
                <a:extLst>
                  <a:ext uri="{0D108BD9-81ED-4DB2-BD59-A6C34878D82A}">
                    <a16:rowId xmlns:a16="http://schemas.microsoft.com/office/drawing/2014/main" val="10000"/>
                  </a:ext>
                </a:extLst>
              </a:tr>
            </a:tbl>
          </a:graphicData>
        </a:graphic>
      </p:graphicFrame>
      <p:cxnSp>
        <p:nvCxnSpPr>
          <p:cNvPr id="613" name="Google Shape;613;p79"/>
          <p:cNvCxnSpPr/>
          <p:nvPr/>
        </p:nvCxnSpPr>
        <p:spPr>
          <a:xfrm>
            <a:off x="4853701" y="912607"/>
            <a:ext cx="0" cy="275700"/>
          </a:xfrm>
          <a:prstGeom prst="straightConnector1">
            <a:avLst/>
          </a:prstGeom>
          <a:noFill/>
          <a:ln w="9525" cap="flat" cmpd="sng">
            <a:solidFill>
              <a:srgbClr val="FFFFFF"/>
            </a:solidFill>
            <a:prstDash val="solid"/>
            <a:round/>
            <a:headEnd type="none" w="med" len="med"/>
            <a:tailEnd type="none" w="med" len="med"/>
          </a:ln>
        </p:spPr>
      </p:cxnSp>
      <p:graphicFrame>
        <p:nvGraphicFramePr>
          <p:cNvPr id="614" name="Google Shape;614;p79"/>
          <p:cNvGraphicFramePr/>
          <p:nvPr/>
        </p:nvGraphicFramePr>
        <p:xfrm>
          <a:off x="6529299" y="2883575"/>
          <a:ext cx="1788700" cy="365760"/>
        </p:xfrm>
        <a:graphic>
          <a:graphicData uri="http://schemas.openxmlformats.org/drawingml/2006/table">
            <a:tbl>
              <a:tblPr>
                <a:noFill/>
                <a:tableStyleId>{1BB8693C-4873-4DB6-AA27-5CCEE618B7E2}</a:tableStyleId>
              </a:tblPr>
              <a:tblGrid>
                <a:gridCol w="894850">
                  <a:extLst>
                    <a:ext uri="{9D8B030D-6E8A-4147-A177-3AD203B41FA5}">
                      <a16:colId xmlns:a16="http://schemas.microsoft.com/office/drawing/2014/main" val="20000"/>
                    </a:ext>
                  </a:extLst>
                </a:gridCol>
                <a:gridCol w="893850">
                  <a:extLst>
                    <a:ext uri="{9D8B030D-6E8A-4147-A177-3AD203B41FA5}">
                      <a16:colId xmlns:a16="http://schemas.microsoft.com/office/drawing/2014/main" val="20001"/>
                    </a:ext>
                  </a:extLst>
                </a:gridCol>
              </a:tblGrid>
              <a:tr h="153000">
                <a:tc>
                  <a:txBody>
                    <a:bodyPr/>
                    <a:lstStyle/>
                    <a:p>
                      <a:pPr marL="0" lvl="0" indent="0" algn="l" rtl="0">
                        <a:lnSpc>
                          <a:spcPct val="100000"/>
                        </a:lnSpc>
                        <a:spcBef>
                          <a:spcPts val="0"/>
                        </a:spcBef>
                        <a:spcAft>
                          <a:spcPts val="0"/>
                        </a:spcAft>
                        <a:buClr>
                          <a:srgbClr val="000000"/>
                        </a:buClr>
                        <a:buSzPts val="1100"/>
                        <a:buFont typeface="Arial"/>
                        <a:buNone/>
                      </a:pPr>
                      <a:r>
                        <a:rPr lang="en" sz="600">
                          <a:solidFill>
                            <a:srgbClr val="434343"/>
                          </a:solidFill>
                          <a:latin typeface="Open Sans"/>
                          <a:ea typeface="Open Sans"/>
                          <a:cs typeface="Open Sans"/>
                          <a:sym typeface="Open Sans"/>
                        </a:rPr>
                        <a:t>Candex ID</a:t>
                      </a:r>
                      <a:endParaRPr sz="600">
                        <a:solidFill>
                          <a:srgbClr val="434343"/>
                        </a:solidFill>
                        <a:latin typeface="Open Sans"/>
                        <a:ea typeface="Open Sans"/>
                        <a:cs typeface="Open Sans"/>
                        <a:sym typeface="Open Sans"/>
                      </a:endParaRPr>
                    </a:p>
                    <a:p>
                      <a:pPr marL="0" lvl="0" indent="0" algn="l" rtl="0">
                        <a:lnSpc>
                          <a:spcPct val="100000"/>
                        </a:lnSpc>
                        <a:spcBef>
                          <a:spcPts val="0"/>
                        </a:spcBef>
                        <a:spcAft>
                          <a:spcPts val="0"/>
                        </a:spcAft>
                        <a:buClr>
                          <a:srgbClr val="000000"/>
                        </a:buClr>
                        <a:buSzPts val="1100"/>
                        <a:buFont typeface="Arial"/>
                        <a:buNone/>
                      </a:pPr>
                      <a:r>
                        <a:rPr lang="en" sz="600">
                          <a:solidFill>
                            <a:srgbClr val="434343"/>
                          </a:solidFill>
                          <a:latin typeface="Open Sans"/>
                          <a:ea typeface="Open Sans"/>
                          <a:cs typeface="Open Sans"/>
                          <a:sym typeface="Open Sans"/>
                        </a:rPr>
                        <a:t>PO #</a:t>
                      </a:r>
                      <a:endParaRPr sz="600">
                        <a:solidFill>
                          <a:srgbClr val="434343"/>
                        </a:solidFill>
                        <a:latin typeface="Open Sans"/>
                        <a:ea typeface="Open Sans"/>
                        <a:cs typeface="Open Sans"/>
                        <a:sym typeface="Open Sans"/>
                      </a:endParaRPr>
                    </a:p>
                    <a:p>
                      <a:pPr marL="0" lvl="0" indent="0" algn="l" rtl="0">
                        <a:lnSpc>
                          <a:spcPct val="100000"/>
                        </a:lnSpc>
                        <a:spcBef>
                          <a:spcPts val="0"/>
                        </a:spcBef>
                        <a:spcAft>
                          <a:spcPts val="0"/>
                        </a:spcAft>
                        <a:buClr>
                          <a:srgbClr val="000000"/>
                        </a:buClr>
                        <a:buSzPts val="1100"/>
                        <a:buFont typeface="Arial"/>
                        <a:buNone/>
                      </a:pPr>
                      <a:r>
                        <a:rPr lang="en" sz="600">
                          <a:solidFill>
                            <a:srgbClr val="434343"/>
                          </a:solidFill>
                          <a:latin typeface="Open Sans"/>
                          <a:ea typeface="Open Sans"/>
                          <a:cs typeface="Open Sans"/>
                          <a:sym typeface="Open Sans"/>
                        </a:rPr>
                        <a:t>Original Upload</a:t>
                      </a:r>
                      <a:endParaRPr sz="600">
                        <a:solidFill>
                          <a:srgbClr val="434343"/>
                        </a:solidFill>
                        <a:latin typeface="Open Sans"/>
                        <a:ea typeface="Open Sans"/>
                        <a:cs typeface="Open Sans"/>
                        <a:sym typeface="Open Sans"/>
                      </a:endParaRPr>
                    </a:p>
                    <a:p>
                      <a:pPr marL="0" lvl="0" indent="0" algn="l" rtl="0">
                        <a:lnSpc>
                          <a:spcPct val="100000"/>
                        </a:lnSpc>
                        <a:spcBef>
                          <a:spcPts val="0"/>
                        </a:spcBef>
                        <a:spcAft>
                          <a:spcPts val="0"/>
                        </a:spcAft>
                        <a:buClr>
                          <a:srgbClr val="000000"/>
                        </a:buClr>
                        <a:buSzPts val="1100"/>
                        <a:buFont typeface="Arial"/>
                        <a:buNone/>
                      </a:pPr>
                      <a:r>
                        <a:rPr lang="en" sz="600">
                          <a:solidFill>
                            <a:srgbClr val="434343"/>
                          </a:solidFill>
                          <a:latin typeface="Open Sans"/>
                          <a:ea typeface="Open Sans"/>
                          <a:cs typeface="Open Sans"/>
                          <a:sym typeface="Open Sans"/>
                        </a:rPr>
                        <a:t>Last Update</a:t>
                      </a:r>
                      <a:endParaRPr sz="600">
                        <a:solidFill>
                          <a:srgbClr val="434343"/>
                        </a:solidFill>
                        <a:latin typeface="Open Sans"/>
                        <a:ea typeface="Open Sans"/>
                        <a:cs typeface="Open Sans"/>
                        <a:sym typeface="Open Sans"/>
                      </a:endParaRPr>
                    </a:p>
                  </a:txBody>
                  <a:tcPr marL="91425" marR="0" marT="0" marB="0">
                    <a:lnL w="9525" cap="flat" cmpd="sng">
                      <a:solidFill>
                        <a:srgbClr val="D9D9D9"/>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solidFill>
                      <a:srgbClr val="F7F8F9"/>
                    </a:solidFill>
                  </a:tcPr>
                </a:tc>
                <a:tc>
                  <a:txBody>
                    <a:bodyPr/>
                    <a:lstStyle/>
                    <a:p>
                      <a:pPr marL="0" lvl="0" indent="0" algn="r" rtl="0">
                        <a:spcBef>
                          <a:spcPts val="0"/>
                        </a:spcBef>
                        <a:spcAft>
                          <a:spcPts val="0"/>
                        </a:spcAft>
                        <a:buNone/>
                      </a:pPr>
                      <a:r>
                        <a:rPr lang="en" sz="600">
                          <a:solidFill>
                            <a:srgbClr val="434343"/>
                          </a:solidFill>
                          <a:latin typeface="Open Sans"/>
                          <a:ea typeface="Open Sans"/>
                          <a:cs typeface="Open Sans"/>
                          <a:sym typeface="Open Sans"/>
                        </a:rPr>
                        <a:t>345435345345</a:t>
                      </a:r>
                      <a:br>
                        <a:rPr lang="en" sz="600">
                          <a:solidFill>
                            <a:srgbClr val="434343"/>
                          </a:solidFill>
                          <a:latin typeface="Open Sans"/>
                          <a:ea typeface="Open Sans"/>
                          <a:cs typeface="Open Sans"/>
                          <a:sym typeface="Open Sans"/>
                        </a:rPr>
                      </a:br>
                      <a:r>
                        <a:rPr lang="en" sz="600">
                          <a:solidFill>
                            <a:srgbClr val="63B3DF"/>
                          </a:solidFill>
                          <a:latin typeface="Open Sans SemiBold"/>
                          <a:ea typeface="Open Sans SemiBold"/>
                          <a:cs typeface="Open Sans SemiBold"/>
                          <a:sym typeface="Open Sans SemiBold"/>
                        </a:rPr>
                        <a:t>E003363854</a:t>
                      </a:r>
                      <a:endParaRPr sz="600">
                        <a:solidFill>
                          <a:srgbClr val="434343"/>
                        </a:solidFill>
                        <a:latin typeface="Open Sans"/>
                        <a:ea typeface="Open Sans"/>
                        <a:cs typeface="Open Sans"/>
                        <a:sym typeface="Open Sans"/>
                      </a:endParaRPr>
                    </a:p>
                    <a:p>
                      <a:pPr marL="0" lvl="0" indent="0" algn="r" rtl="0">
                        <a:spcBef>
                          <a:spcPts val="0"/>
                        </a:spcBef>
                        <a:spcAft>
                          <a:spcPts val="0"/>
                        </a:spcAft>
                        <a:buNone/>
                      </a:pPr>
                      <a:r>
                        <a:rPr lang="en" sz="600">
                          <a:solidFill>
                            <a:srgbClr val="434343"/>
                          </a:solidFill>
                          <a:latin typeface="Open Sans"/>
                          <a:ea typeface="Open Sans"/>
                          <a:cs typeface="Open Sans"/>
                          <a:sym typeface="Open Sans"/>
                        </a:rPr>
                        <a:t>Apr 3</a:t>
                      </a:r>
                      <a:endParaRPr sz="600">
                        <a:solidFill>
                          <a:srgbClr val="434343"/>
                        </a:solidFill>
                        <a:latin typeface="Open Sans"/>
                        <a:ea typeface="Open Sans"/>
                        <a:cs typeface="Open Sans"/>
                        <a:sym typeface="Open Sans"/>
                      </a:endParaRPr>
                    </a:p>
                    <a:p>
                      <a:pPr marL="0" lvl="0" indent="0" algn="r" rtl="0">
                        <a:spcBef>
                          <a:spcPts val="0"/>
                        </a:spcBef>
                        <a:spcAft>
                          <a:spcPts val="0"/>
                        </a:spcAft>
                        <a:buNone/>
                      </a:pPr>
                      <a:r>
                        <a:rPr lang="en" sz="600">
                          <a:solidFill>
                            <a:srgbClr val="434343"/>
                          </a:solidFill>
                          <a:latin typeface="Open Sans"/>
                          <a:ea typeface="Open Sans"/>
                          <a:cs typeface="Open Sans"/>
                          <a:sym typeface="Open Sans"/>
                        </a:rPr>
                        <a:t>Apr 3</a:t>
                      </a:r>
                      <a:endParaRPr sz="600">
                        <a:solidFill>
                          <a:srgbClr val="434343"/>
                        </a:solidFill>
                        <a:latin typeface="Open Sans"/>
                        <a:ea typeface="Open Sans"/>
                        <a:cs typeface="Open Sans"/>
                        <a:sym typeface="Open Sans"/>
                      </a:endParaRPr>
                    </a:p>
                  </a:txBody>
                  <a:tcPr marL="0" marR="91425" marT="0" marB="0">
                    <a:lnL w="9525" cap="flat" cmpd="sng">
                      <a:solidFill>
                        <a:srgbClr val="9E9E9E">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solidFill>
                      <a:srgbClr val="F7F8F9"/>
                    </a:solidFill>
                  </a:tcPr>
                </a:tc>
                <a:extLst>
                  <a:ext uri="{0D108BD9-81ED-4DB2-BD59-A6C34878D82A}">
                    <a16:rowId xmlns:a16="http://schemas.microsoft.com/office/drawing/2014/main" val="10000"/>
                  </a:ext>
                </a:extLst>
              </a:tr>
            </a:tbl>
          </a:graphicData>
        </a:graphic>
      </p:graphicFrame>
      <p:graphicFrame>
        <p:nvGraphicFramePr>
          <p:cNvPr id="615" name="Google Shape;615;p79"/>
          <p:cNvGraphicFramePr/>
          <p:nvPr/>
        </p:nvGraphicFramePr>
        <p:xfrm>
          <a:off x="6529299" y="4122185"/>
          <a:ext cx="1788200" cy="213340"/>
        </p:xfrm>
        <a:graphic>
          <a:graphicData uri="http://schemas.openxmlformats.org/drawingml/2006/table">
            <a:tbl>
              <a:tblPr>
                <a:noFill/>
                <a:tableStyleId>{1BB8693C-4873-4DB6-AA27-5CCEE618B7E2}</a:tableStyleId>
              </a:tblPr>
              <a:tblGrid>
                <a:gridCol w="345100">
                  <a:extLst>
                    <a:ext uri="{9D8B030D-6E8A-4147-A177-3AD203B41FA5}">
                      <a16:colId xmlns:a16="http://schemas.microsoft.com/office/drawing/2014/main" val="20000"/>
                    </a:ext>
                  </a:extLst>
                </a:gridCol>
                <a:gridCol w="1443100">
                  <a:extLst>
                    <a:ext uri="{9D8B030D-6E8A-4147-A177-3AD203B41FA5}">
                      <a16:colId xmlns:a16="http://schemas.microsoft.com/office/drawing/2014/main" val="20001"/>
                    </a:ext>
                  </a:extLst>
                </a:gridCol>
              </a:tblGrid>
              <a:tr h="141900">
                <a:tc>
                  <a:txBody>
                    <a:bodyPr/>
                    <a:lstStyle/>
                    <a:p>
                      <a:pPr marL="0" lvl="0" indent="0" algn="l" rtl="0">
                        <a:spcBef>
                          <a:spcPts val="0"/>
                        </a:spcBef>
                        <a:spcAft>
                          <a:spcPts val="0"/>
                        </a:spcAft>
                        <a:buNone/>
                      </a:pPr>
                      <a:endParaRPr sz="600" i="1">
                        <a:solidFill>
                          <a:srgbClr val="434343"/>
                        </a:solidFill>
                        <a:latin typeface="Open Sans"/>
                        <a:ea typeface="Open Sans"/>
                        <a:cs typeface="Open Sans"/>
                        <a:sym typeface="Open Sans"/>
                      </a:endParaRPr>
                    </a:p>
                  </a:txBody>
                  <a:tcPr marL="91425" marR="0" marT="45700" marB="0">
                    <a:lnL w="9525" cap="flat" cmpd="sng">
                      <a:solidFill>
                        <a:srgbClr val="D9D9D9"/>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solidFill>
                      <a:srgbClr val="F7F8F9"/>
                    </a:solidFill>
                  </a:tcPr>
                </a:tc>
                <a:tc>
                  <a:txBody>
                    <a:bodyPr/>
                    <a:lstStyle/>
                    <a:p>
                      <a:pPr marL="0" lvl="0" indent="0" algn="l" rtl="0">
                        <a:spcBef>
                          <a:spcPts val="0"/>
                        </a:spcBef>
                        <a:spcAft>
                          <a:spcPts val="0"/>
                        </a:spcAft>
                        <a:buNone/>
                      </a:pPr>
                      <a:r>
                        <a:rPr lang="en" sz="500" b="1" i="1">
                          <a:solidFill>
                            <a:srgbClr val="434343"/>
                          </a:solidFill>
                          <a:latin typeface="Open Sans"/>
                          <a:ea typeface="Open Sans"/>
                          <a:cs typeface="Open Sans"/>
                          <a:sym typeface="Open Sans"/>
                        </a:rPr>
                        <a:t>Bill to:</a:t>
                      </a:r>
                      <a:br>
                        <a:rPr lang="en" sz="600" b="1">
                          <a:solidFill>
                            <a:srgbClr val="434343"/>
                          </a:solidFill>
                          <a:latin typeface="Open Sans"/>
                          <a:ea typeface="Open Sans"/>
                          <a:cs typeface="Open Sans"/>
                          <a:sym typeface="Open Sans"/>
                        </a:rPr>
                      </a:br>
                      <a:r>
                        <a:rPr lang="en" sz="600">
                          <a:solidFill>
                            <a:srgbClr val="434343"/>
                          </a:solidFill>
                          <a:latin typeface="Open Sans"/>
                          <a:ea typeface="Open Sans"/>
                          <a:cs typeface="Open Sans"/>
                          <a:sym typeface="Open Sans"/>
                        </a:rPr>
                        <a:t>Rutgers</a:t>
                      </a:r>
                      <a:endParaRPr sz="600">
                        <a:solidFill>
                          <a:srgbClr val="434343"/>
                        </a:solidFill>
                        <a:latin typeface="Open Sans"/>
                        <a:ea typeface="Open Sans"/>
                        <a:cs typeface="Open Sans"/>
                        <a:sym typeface="Open Sans"/>
                      </a:endParaRPr>
                    </a:p>
                  </a:txBody>
                  <a:tcPr marL="0" marR="91425" marT="45700" marB="0">
                    <a:lnL w="9525" cap="flat" cmpd="sng">
                      <a:solidFill>
                        <a:srgbClr val="D9D9D9">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solidFill>
                      <a:srgbClr val="F7F8F9"/>
                    </a:solidFill>
                  </a:tcPr>
                </a:tc>
                <a:extLst>
                  <a:ext uri="{0D108BD9-81ED-4DB2-BD59-A6C34878D82A}">
                    <a16:rowId xmlns:a16="http://schemas.microsoft.com/office/drawing/2014/main" val="10000"/>
                  </a:ext>
                </a:extLst>
              </a:tr>
            </a:tbl>
          </a:graphicData>
        </a:graphic>
      </p:graphicFrame>
      <p:graphicFrame>
        <p:nvGraphicFramePr>
          <p:cNvPr id="616" name="Google Shape;616;p79"/>
          <p:cNvGraphicFramePr/>
          <p:nvPr/>
        </p:nvGraphicFramePr>
        <p:xfrm>
          <a:off x="6529299" y="4335488"/>
          <a:ext cx="1788200" cy="213340"/>
        </p:xfrm>
        <a:graphic>
          <a:graphicData uri="http://schemas.openxmlformats.org/drawingml/2006/table">
            <a:tbl>
              <a:tblPr>
                <a:noFill/>
                <a:tableStyleId>{1BB8693C-4873-4DB6-AA27-5CCEE618B7E2}</a:tableStyleId>
              </a:tblPr>
              <a:tblGrid>
                <a:gridCol w="345100">
                  <a:extLst>
                    <a:ext uri="{9D8B030D-6E8A-4147-A177-3AD203B41FA5}">
                      <a16:colId xmlns:a16="http://schemas.microsoft.com/office/drawing/2014/main" val="20000"/>
                    </a:ext>
                  </a:extLst>
                </a:gridCol>
                <a:gridCol w="1443100">
                  <a:extLst>
                    <a:ext uri="{9D8B030D-6E8A-4147-A177-3AD203B41FA5}">
                      <a16:colId xmlns:a16="http://schemas.microsoft.com/office/drawing/2014/main" val="20001"/>
                    </a:ext>
                  </a:extLst>
                </a:gridCol>
              </a:tblGrid>
              <a:tr h="182875">
                <a:tc>
                  <a:txBody>
                    <a:bodyPr/>
                    <a:lstStyle/>
                    <a:p>
                      <a:pPr marL="0" lvl="0" indent="0" algn="l" rtl="0">
                        <a:spcBef>
                          <a:spcPts val="0"/>
                        </a:spcBef>
                        <a:spcAft>
                          <a:spcPts val="0"/>
                        </a:spcAft>
                        <a:buNone/>
                      </a:pPr>
                      <a:endParaRPr sz="600" i="1">
                        <a:solidFill>
                          <a:srgbClr val="434343"/>
                        </a:solidFill>
                        <a:latin typeface="Open Sans"/>
                        <a:ea typeface="Open Sans"/>
                        <a:cs typeface="Open Sans"/>
                        <a:sym typeface="Open Sans"/>
                      </a:endParaRPr>
                    </a:p>
                  </a:txBody>
                  <a:tcPr marL="91425" marR="0" marT="45700" marB="0">
                    <a:lnL w="9525" cap="flat" cmpd="sng">
                      <a:solidFill>
                        <a:srgbClr val="D9D9D9"/>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solidFill>
                      <a:srgbClr val="F7F8F9"/>
                    </a:solidFill>
                  </a:tcPr>
                </a:tc>
                <a:tc>
                  <a:txBody>
                    <a:bodyPr/>
                    <a:lstStyle/>
                    <a:p>
                      <a:pPr marL="0" lvl="0" indent="0" algn="l" rtl="0">
                        <a:spcBef>
                          <a:spcPts val="0"/>
                        </a:spcBef>
                        <a:spcAft>
                          <a:spcPts val="0"/>
                        </a:spcAft>
                        <a:buNone/>
                      </a:pPr>
                      <a:r>
                        <a:rPr lang="en" sz="500" b="1" i="1">
                          <a:solidFill>
                            <a:srgbClr val="434343"/>
                          </a:solidFill>
                          <a:latin typeface="Open Sans"/>
                          <a:ea typeface="Open Sans"/>
                          <a:cs typeface="Open Sans"/>
                          <a:sym typeface="Open Sans"/>
                        </a:rPr>
                        <a:t>Pay to:</a:t>
                      </a:r>
                      <a:br>
                        <a:rPr lang="en" sz="500" b="1">
                          <a:solidFill>
                            <a:srgbClr val="434343"/>
                          </a:solidFill>
                          <a:latin typeface="Open Sans"/>
                          <a:ea typeface="Open Sans"/>
                          <a:cs typeface="Open Sans"/>
                          <a:sym typeface="Open Sans"/>
                        </a:rPr>
                      </a:br>
                      <a:r>
                        <a:rPr lang="en" sz="600">
                          <a:solidFill>
                            <a:srgbClr val="434343"/>
                          </a:solidFill>
                          <a:latin typeface="Open Sans"/>
                          <a:ea typeface="Open Sans"/>
                          <a:cs typeface="Open Sans"/>
                          <a:sym typeface="Open Sans"/>
                        </a:rPr>
                        <a:t>Candex Solutions, Inc.</a:t>
                      </a:r>
                      <a:endParaRPr sz="600">
                        <a:solidFill>
                          <a:srgbClr val="434343"/>
                        </a:solidFill>
                        <a:latin typeface="Open Sans"/>
                        <a:ea typeface="Open Sans"/>
                        <a:cs typeface="Open Sans"/>
                        <a:sym typeface="Open Sans"/>
                      </a:endParaRPr>
                    </a:p>
                  </a:txBody>
                  <a:tcPr marL="0" marR="91425" marT="45700" marB="0">
                    <a:lnL w="9525" cap="flat" cmpd="sng">
                      <a:solidFill>
                        <a:srgbClr val="D9D9D9">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solidFill>
                      <a:srgbClr val="F7F8F9"/>
                    </a:solidFill>
                  </a:tcPr>
                </a:tc>
                <a:extLst>
                  <a:ext uri="{0D108BD9-81ED-4DB2-BD59-A6C34878D82A}">
                    <a16:rowId xmlns:a16="http://schemas.microsoft.com/office/drawing/2014/main" val="10000"/>
                  </a:ext>
                </a:extLst>
              </a:tr>
            </a:tbl>
          </a:graphicData>
        </a:graphic>
      </p:graphicFrame>
      <p:graphicFrame>
        <p:nvGraphicFramePr>
          <p:cNvPr id="617" name="Google Shape;617;p79"/>
          <p:cNvGraphicFramePr/>
          <p:nvPr/>
        </p:nvGraphicFramePr>
        <p:xfrm>
          <a:off x="6529299" y="4547067"/>
          <a:ext cx="1787775" cy="425850"/>
        </p:xfrm>
        <a:graphic>
          <a:graphicData uri="http://schemas.openxmlformats.org/drawingml/2006/table">
            <a:tbl>
              <a:tblPr>
                <a:noFill/>
                <a:tableStyleId>{1BB8693C-4873-4DB6-AA27-5CCEE618B7E2}</a:tableStyleId>
              </a:tblPr>
              <a:tblGrid>
                <a:gridCol w="345625">
                  <a:extLst>
                    <a:ext uri="{9D8B030D-6E8A-4147-A177-3AD203B41FA5}">
                      <a16:colId xmlns:a16="http://schemas.microsoft.com/office/drawing/2014/main" val="20000"/>
                    </a:ext>
                  </a:extLst>
                </a:gridCol>
                <a:gridCol w="1442150">
                  <a:extLst>
                    <a:ext uri="{9D8B030D-6E8A-4147-A177-3AD203B41FA5}">
                      <a16:colId xmlns:a16="http://schemas.microsoft.com/office/drawing/2014/main" val="20001"/>
                    </a:ext>
                  </a:extLst>
                </a:gridCol>
              </a:tblGrid>
              <a:tr h="425850">
                <a:tc>
                  <a:txBody>
                    <a:bodyPr/>
                    <a:lstStyle/>
                    <a:p>
                      <a:pPr marL="0" lvl="0" indent="0" algn="l" rtl="0">
                        <a:spcBef>
                          <a:spcPts val="0"/>
                        </a:spcBef>
                        <a:spcAft>
                          <a:spcPts val="0"/>
                        </a:spcAft>
                        <a:buNone/>
                      </a:pPr>
                      <a:endParaRPr sz="600" i="1">
                        <a:solidFill>
                          <a:srgbClr val="434343"/>
                        </a:solidFill>
                        <a:latin typeface="Open Sans"/>
                        <a:ea typeface="Open Sans"/>
                        <a:cs typeface="Open Sans"/>
                        <a:sym typeface="Open Sans"/>
                      </a:endParaRPr>
                    </a:p>
                  </a:txBody>
                  <a:tcPr marL="91425" marR="0" marT="45700" marB="91425">
                    <a:lnL w="9525" cap="flat" cmpd="sng">
                      <a:solidFill>
                        <a:srgbClr val="D9D9D9"/>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solidFill>
                      <a:srgbClr val="F7F8F9"/>
                    </a:solidFill>
                  </a:tcPr>
                </a:tc>
                <a:tc>
                  <a:txBody>
                    <a:bodyPr/>
                    <a:lstStyle/>
                    <a:p>
                      <a:pPr marL="0" lvl="0" indent="0" algn="l" rtl="0">
                        <a:spcBef>
                          <a:spcPts val="0"/>
                        </a:spcBef>
                        <a:spcAft>
                          <a:spcPts val="0"/>
                        </a:spcAft>
                        <a:buNone/>
                      </a:pPr>
                      <a:r>
                        <a:rPr lang="en" sz="500" b="1" i="1">
                          <a:solidFill>
                            <a:srgbClr val="434343"/>
                          </a:solidFill>
                          <a:latin typeface="Open Sans"/>
                          <a:ea typeface="Open Sans"/>
                          <a:cs typeface="Open Sans"/>
                          <a:sym typeface="Open Sans"/>
                        </a:rPr>
                        <a:t>Ship to:</a:t>
                      </a:r>
                      <a:endParaRPr sz="500" b="1" i="1">
                        <a:solidFill>
                          <a:srgbClr val="434343"/>
                        </a:solidFill>
                        <a:latin typeface="Open Sans"/>
                        <a:ea typeface="Open Sans"/>
                        <a:cs typeface="Open Sans"/>
                        <a:sym typeface="Open Sans"/>
                      </a:endParaRPr>
                    </a:p>
                    <a:p>
                      <a:pPr marL="0" lvl="0" indent="0" algn="l" rtl="0">
                        <a:spcBef>
                          <a:spcPts val="0"/>
                        </a:spcBef>
                        <a:spcAft>
                          <a:spcPts val="0"/>
                        </a:spcAft>
                        <a:buNone/>
                      </a:pPr>
                      <a:r>
                        <a:rPr lang="en" sz="600">
                          <a:solidFill>
                            <a:srgbClr val="434343"/>
                          </a:solidFill>
                          <a:latin typeface="Open Sans"/>
                          <a:ea typeface="Open Sans"/>
                          <a:cs typeface="Open Sans"/>
                          <a:sym typeface="Open Sans"/>
                        </a:rPr>
                        <a:t>United States </a:t>
                      </a:r>
                      <a:endParaRPr sz="600">
                        <a:solidFill>
                          <a:srgbClr val="434343"/>
                        </a:solidFill>
                        <a:latin typeface="Open Sans"/>
                        <a:ea typeface="Open Sans"/>
                        <a:cs typeface="Open Sans"/>
                        <a:sym typeface="Open Sans"/>
                      </a:endParaRPr>
                    </a:p>
                  </a:txBody>
                  <a:tcPr marL="0" marR="91425" marT="45700" marB="91425">
                    <a:lnL w="9525" cap="flat" cmpd="sng">
                      <a:solidFill>
                        <a:srgbClr val="D9D9D9">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solidFill>
                      <a:srgbClr val="F7F8F9"/>
                    </a:solidFill>
                  </a:tcPr>
                </a:tc>
                <a:extLst>
                  <a:ext uri="{0D108BD9-81ED-4DB2-BD59-A6C34878D82A}">
                    <a16:rowId xmlns:a16="http://schemas.microsoft.com/office/drawing/2014/main" val="10000"/>
                  </a:ext>
                </a:extLst>
              </a:tr>
            </a:tbl>
          </a:graphicData>
        </a:graphic>
      </p:graphicFrame>
      <p:graphicFrame>
        <p:nvGraphicFramePr>
          <p:cNvPr id="618" name="Google Shape;618;p79"/>
          <p:cNvGraphicFramePr/>
          <p:nvPr/>
        </p:nvGraphicFramePr>
        <p:xfrm>
          <a:off x="6529299" y="2419577"/>
          <a:ext cx="1789650" cy="459720"/>
        </p:xfrm>
        <a:graphic>
          <a:graphicData uri="http://schemas.openxmlformats.org/drawingml/2006/table">
            <a:tbl>
              <a:tblPr>
                <a:noFill/>
                <a:tableStyleId>{1BB8693C-4873-4DB6-AA27-5CCEE618B7E2}</a:tableStyleId>
              </a:tblPr>
              <a:tblGrid>
                <a:gridCol w="748075">
                  <a:extLst>
                    <a:ext uri="{9D8B030D-6E8A-4147-A177-3AD203B41FA5}">
                      <a16:colId xmlns:a16="http://schemas.microsoft.com/office/drawing/2014/main" val="20000"/>
                    </a:ext>
                  </a:extLst>
                </a:gridCol>
                <a:gridCol w="1041575">
                  <a:extLst>
                    <a:ext uri="{9D8B030D-6E8A-4147-A177-3AD203B41FA5}">
                      <a16:colId xmlns:a16="http://schemas.microsoft.com/office/drawing/2014/main" val="20001"/>
                    </a:ext>
                  </a:extLst>
                </a:gridCol>
              </a:tblGrid>
              <a:tr h="369600">
                <a:tc>
                  <a:txBody>
                    <a:bodyPr/>
                    <a:lstStyle/>
                    <a:p>
                      <a:pPr marL="0" lvl="0" indent="0" algn="l" rtl="0">
                        <a:lnSpc>
                          <a:spcPct val="115000"/>
                        </a:lnSpc>
                        <a:spcBef>
                          <a:spcPts val="0"/>
                        </a:spcBef>
                        <a:spcAft>
                          <a:spcPts val="0"/>
                        </a:spcAft>
                        <a:buClr>
                          <a:srgbClr val="000000"/>
                        </a:buClr>
                        <a:buSzPts val="1100"/>
                        <a:buFont typeface="Arial"/>
                        <a:buNone/>
                      </a:pPr>
                      <a:endParaRPr sz="600">
                        <a:solidFill>
                          <a:srgbClr val="434343"/>
                        </a:solidFill>
                        <a:latin typeface="Open Sans"/>
                        <a:ea typeface="Open Sans"/>
                        <a:cs typeface="Open Sans"/>
                        <a:sym typeface="Open Sans"/>
                      </a:endParaRPr>
                    </a:p>
                    <a:p>
                      <a:pPr marL="0" lvl="0" indent="0" algn="l" rtl="0">
                        <a:lnSpc>
                          <a:spcPct val="115000"/>
                        </a:lnSpc>
                        <a:spcBef>
                          <a:spcPts val="0"/>
                        </a:spcBef>
                        <a:spcAft>
                          <a:spcPts val="0"/>
                        </a:spcAft>
                        <a:buClr>
                          <a:srgbClr val="000000"/>
                        </a:buClr>
                        <a:buSzPts val="1100"/>
                        <a:buFont typeface="Arial"/>
                        <a:buNone/>
                      </a:pPr>
                      <a:r>
                        <a:rPr lang="en" sz="600">
                          <a:solidFill>
                            <a:srgbClr val="434343"/>
                          </a:solidFill>
                          <a:latin typeface="Open Sans"/>
                          <a:ea typeface="Open Sans"/>
                          <a:cs typeface="Open Sans"/>
                          <a:sym typeface="Open Sans"/>
                        </a:rPr>
                        <a:t>Amount</a:t>
                      </a:r>
                      <a:endParaRPr sz="600">
                        <a:solidFill>
                          <a:srgbClr val="434343"/>
                        </a:solidFill>
                        <a:latin typeface="Open Sans"/>
                        <a:ea typeface="Open Sans"/>
                        <a:cs typeface="Open Sans"/>
                        <a:sym typeface="Open Sans"/>
                      </a:endParaRPr>
                    </a:p>
                    <a:p>
                      <a:pPr marL="0" lvl="0" indent="0" algn="l" rtl="0">
                        <a:lnSpc>
                          <a:spcPct val="115000"/>
                        </a:lnSpc>
                        <a:spcBef>
                          <a:spcPts val="0"/>
                        </a:spcBef>
                        <a:spcAft>
                          <a:spcPts val="0"/>
                        </a:spcAft>
                        <a:buClr>
                          <a:srgbClr val="000000"/>
                        </a:buClr>
                        <a:buSzPts val="1100"/>
                        <a:buFont typeface="Arial"/>
                        <a:buNone/>
                      </a:pPr>
                      <a:r>
                        <a:rPr lang="en" sz="600">
                          <a:solidFill>
                            <a:srgbClr val="434343"/>
                          </a:solidFill>
                          <a:latin typeface="Open Sans"/>
                          <a:ea typeface="Open Sans"/>
                          <a:cs typeface="Open Sans"/>
                          <a:sym typeface="Open Sans"/>
                        </a:rPr>
                        <a:t>Sales Tax</a:t>
                      </a:r>
                      <a:endParaRPr sz="600">
                        <a:solidFill>
                          <a:srgbClr val="434343"/>
                        </a:solidFill>
                        <a:latin typeface="Open Sans"/>
                        <a:ea typeface="Open Sans"/>
                        <a:cs typeface="Open Sans"/>
                        <a:sym typeface="Open Sans"/>
                      </a:endParaRPr>
                    </a:p>
                    <a:p>
                      <a:pPr marL="142875" lvl="0" indent="0" algn="l" rtl="0">
                        <a:lnSpc>
                          <a:spcPct val="115000"/>
                        </a:lnSpc>
                        <a:spcBef>
                          <a:spcPts val="0"/>
                        </a:spcBef>
                        <a:spcAft>
                          <a:spcPts val="0"/>
                        </a:spcAft>
                        <a:buNone/>
                      </a:pPr>
                      <a:r>
                        <a:rPr lang="en" sz="600">
                          <a:solidFill>
                            <a:srgbClr val="434343"/>
                          </a:solidFill>
                          <a:latin typeface="Open Sans"/>
                          <a:ea typeface="Open Sans"/>
                          <a:cs typeface="Open Sans"/>
                          <a:sym typeface="Open Sans"/>
                        </a:rPr>
                        <a:t>Total Amount</a:t>
                      </a:r>
                      <a:endParaRPr sz="600">
                        <a:solidFill>
                          <a:srgbClr val="434343"/>
                        </a:solidFill>
                        <a:latin typeface="Open Sans"/>
                        <a:ea typeface="Open Sans"/>
                        <a:cs typeface="Open Sans"/>
                        <a:sym typeface="Open Sans"/>
                      </a:endParaRPr>
                    </a:p>
                  </a:txBody>
                  <a:tcPr marL="91425" marR="0" marT="0" marB="45700">
                    <a:lnL w="9525" cap="flat" cmpd="sng">
                      <a:solidFill>
                        <a:srgbClr val="D9D9D9"/>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solidFill>
                      <a:srgbClr val="F7F8F9"/>
                    </a:solidFill>
                  </a:tcPr>
                </a:tc>
                <a:tc>
                  <a:txBody>
                    <a:bodyPr/>
                    <a:lstStyle/>
                    <a:p>
                      <a:pPr marL="0" lvl="0" indent="0" algn="r" rtl="0">
                        <a:lnSpc>
                          <a:spcPct val="115000"/>
                        </a:lnSpc>
                        <a:spcBef>
                          <a:spcPts val="0"/>
                        </a:spcBef>
                        <a:spcAft>
                          <a:spcPts val="0"/>
                        </a:spcAft>
                        <a:buNone/>
                      </a:pPr>
                      <a:endParaRPr sz="600">
                        <a:solidFill>
                          <a:srgbClr val="434343"/>
                        </a:solidFill>
                        <a:latin typeface="Open Sans"/>
                        <a:ea typeface="Open Sans"/>
                        <a:cs typeface="Open Sans"/>
                        <a:sym typeface="Open Sans"/>
                      </a:endParaRPr>
                    </a:p>
                    <a:p>
                      <a:pPr marL="0" lvl="0" indent="0" algn="r" rtl="0">
                        <a:lnSpc>
                          <a:spcPct val="115000"/>
                        </a:lnSpc>
                        <a:spcBef>
                          <a:spcPts val="0"/>
                        </a:spcBef>
                        <a:spcAft>
                          <a:spcPts val="0"/>
                        </a:spcAft>
                        <a:buNone/>
                      </a:pPr>
                      <a:r>
                        <a:rPr lang="en" sz="600">
                          <a:solidFill>
                            <a:srgbClr val="434343"/>
                          </a:solidFill>
                          <a:latin typeface="Open Sans"/>
                          <a:ea typeface="Open Sans"/>
                          <a:cs typeface="Open Sans"/>
                          <a:sym typeface="Open Sans"/>
                        </a:rPr>
                        <a:t>USD    500</a:t>
                      </a:r>
                      <a:endParaRPr sz="600">
                        <a:solidFill>
                          <a:srgbClr val="434343"/>
                        </a:solidFill>
                        <a:latin typeface="Open Sans"/>
                        <a:ea typeface="Open Sans"/>
                        <a:cs typeface="Open Sans"/>
                        <a:sym typeface="Open Sans"/>
                      </a:endParaRPr>
                    </a:p>
                    <a:p>
                      <a:pPr marL="0" lvl="0" indent="0" algn="r" rtl="0">
                        <a:lnSpc>
                          <a:spcPct val="115000"/>
                        </a:lnSpc>
                        <a:spcBef>
                          <a:spcPts val="0"/>
                        </a:spcBef>
                        <a:spcAft>
                          <a:spcPts val="0"/>
                        </a:spcAft>
                        <a:buNone/>
                      </a:pPr>
                      <a:r>
                        <a:rPr lang="en" sz="600">
                          <a:solidFill>
                            <a:srgbClr val="434343"/>
                          </a:solidFill>
                          <a:latin typeface="Open Sans"/>
                          <a:ea typeface="Open Sans"/>
                          <a:cs typeface="Open Sans"/>
                          <a:sym typeface="Open Sans"/>
                        </a:rPr>
                        <a:t>-</a:t>
                      </a:r>
                      <a:endParaRPr sz="600">
                        <a:solidFill>
                          <a:srgbClr val="434343"/>
                        </a:solidFill>
                        <a:latin typeface="Open Sans"/>
                        <a:ea typeface="Open Sans"/>
                        <a:cs typeface="Open Sans"/>
                        <a:sym typeface="Open Sans"/>
                      </a:endParaRPr>
                    </a:p>
                    <a:p>
                      <a:pPr marL="0" lvl="0" indent="0" algn="r" rtl="0">
                        <a:lnSpc>
                          <a:spcPct val="115000"/>
                        </a:lnSpc>
                        <a:spcBef>
                          <a:spcPts val="0"/>
                        </a:spcBef>
                        <a:spcAft>
                          <a:spcPts val="0"/>
                        </a:spcAft>
                        <a:buNone/>
                      </a:pPr>
                      <a:r>
                        <a:rPr lang="en" sz="600">
                          <a:solidFill>
                            <a:srgbClr val="434343"/>
                          </a:solidFill>
                          <a:latin typeface="Open Sans"/>
                          <a:ea typeface="Open Sans"/>
                          <a:cs typeface="Open Sans"/>
                          <a:sym typeface="Open Sans"/>
                        </a:rPr>
                        <a:t>500</a:t>
                      </a:r>
                      <a:endParaRPr sz="600">
                        <a:solidFill>
                          <a:srgbClr val="434343"/>
                        </a:solidFill>
                        <a:latin typeface="Open Sans"/>
                        <a:ea typeface="Open Sans"/>
                        <a:cs typeface="Open Sans"/>
                        <a:sym typeface="Open Sans"/>
                      </a:endParaRPr>
                    </a:p>
                  </a:txBody>
                  <a:tcPr marL="0" marR="91425" marT="0" marB="45700">
                    <a:lnL w="9525" cap="flat" cmpd="sng">
                      <a:solidFill>
                        <a:srgbClr val="9E9E9E">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solidFill>
                      <a:srgbClr val="F7F8F9"/>
                    </a:solidFill>
                  </a:tcPr>
                </a:tc>
                <a:extLst>
                  <a:ext uri="{0D108BD9-81ED-4DB2-BD59-A6C34878D82A}">
                    <a16:rowId xmlns:a16="http://schemas.microsoft.com/office/drawing/2014/main" val="10000"/>
                  </a:ext>
                </a:extLst>
              </a:tr>
            </a:tbl>
          </a:graphicData>
        </a:graphic>
      </p:graphicFrame>
      <p:graphicFrame>
        <p:nvGraphicFramePr>
          <p:cNvPr id="619" name="Google Shape;619;p79"/>
          <p:cNvGraphicFramePr/>
          <p:nvPr/>
        </p:nvGraphicFramePr>
        <p:xfrm>
          <a:off x="6529299" y="3679900"/>
          <a:ext cx="1788200" cy="405915"/>
        </p:xfrm>
        <a:graphic>
          <a:graphicData uri="http://schemas.openxmlformats.org/drawingml/2006/table">
            <a:tbl>
              <a:tblPr>
                <a:noFill/>
                <a:tableStyleId>{1BB8693C-4873-4DB6-AA27-5CCEE618B7E2}</a:tableStyleId>
              </a:tblPr>
              <a:tblGrid>
                <a:gridCol w="1053925">
                  <a:extLst>
                    <a:ext uri="{9D8B030D-6E8A-4147-A177-3AD203B41FA5}">
                      <a16:colId xmlns:a16="http://schemas.microsoft.com/office/drawing/2014/main" val="20000"/>
                    </a:ext>
                  </a:extLst>
                </a:gridCol>
                <a:gridCol w="734275">
                  <a:extLst>
                    <a:ext uri="{9D8B030D-6E8A-4147-A177-3AD203B41FA5}">
                      <a16:colId xmlns:a16="http://schemas.microsoft.com/office/drawing/2014/main" val="20001"/>
                    </a:ext>
                  </a:extLst>
                </a:gridCol>
              </a:tblGrid>
              <a:tr h="0">
                <a:tc>
                  <a:txBody>
                    <a:bodyPr/>
                    <a:lstStyle/>
                    <a:p>
                      <a:pPr marL="0" lvl="0" indent="0" algn="l" rtl="0">
                        <a:spcBef>
                          <a:spcPts val="0"/>
                        </a:spcBef>
                        <a:spcAft>
                          <a:spcPts val="300"/>
                        </a:spcAft>
                        <a:buNone/>
                      </a:pPr>
                      <a:r>
                        <a:rPr lang="en" sz="600" i="1" u="sng">
                          <a:solidFill>
                            <a:srgbClr val="666666"/>
                          </a:solidFill>
                          <a:latin typeface="Open Sans"/>
                          <a:ea typeface="Open Sans"/>
                          <a:cs typeface="Open Sans"/>
                          <a:sym typeface="Open Sans"/>
                        </a:rPr>
                        <a:t>Honorarium</a:t>
                      </a:r>
                      <a:endParaRPr sz="600" b="1">
                        <a:solidFill>
                          <a:srgbClr val="434343"/>
                        </a:solidFill>
                        <a:latin typeface="Open Sans"/>
                        <a:ea typeface="Open Sans"/>
                        <a:cs typeface="Open Sans"/>
                        <a:sym typeface="Open Sans"/>
                      </a:endParaRPr>
                    </a:p>
                  </a:txBody>
                  <a:tcPr marL="91425" marR="91425" marT="45700" marB="0">
                    <a:lnL w="9525" cap="flat" cmpd="sng">
                      <a:solidFill>
                        <a:srgbClr val="D9D9D9"/>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solidFill>
                      <a:srgbClr val="F7F8F9"/>
                    </a:solidFill>
                  </a:tcPr>
                </a:tc>
                <a:tc>
                  <a:txBody>
                    <a:bodyPr/>
                    <a:lstStyle/>
                    <a:p>
                      <a:pPr marL="0" lvl="0" indent="0" algn="l" rtl="0">
                        <a:spcBef>
                          <a:spcPts val="0"/>
                        </a:spcBef>
                        <a:spcAft>
                          <a:spcPts val="0"/>
                        </a:spcAft>
                        <a:buNone/>
                      </a:pPr>
                      <a:endParaRPr sz="600" i="1">
                        <a:solidFill>
                          <a:srgbClr val="434343"/>
                        </a:solidFill>
                        <a:latin typeface="Open Sans"/>
                        <a:ea typeface="Open Sans"/>
                        <a:cs typeface="Open Sans"/>
                        <a:sym typeface="Open Sans"/>
                      </a:endParaRPr>
                    </a:p>
                  </a:txBody>
                  <a:tcPr marL="0" marR="91425" marT="45700" marB="0">
                    <a:lnL w="9525" cap="flat" cmpd="sng">
                      <a:solidFill>
                        <a:srgbClr val="D9D9D9">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solidFill>
                      <a:srgbClr val="F7F8F9"/>
                    </a:solidFill>
                  </a:tcPr>
                </a:tc>
                <a:extLst>
                  <a:ext uri="{0D108BD9-81ED-4DB2-BD59-A6C34878D82A}">
                    <a16:rowId xmlns:a16="http://schemas.microsoft.com/office/drawing/2014/main" val="10000"/>
                  </a:ext>
                </a:extLst>
              </a:tr>
              <a:tr h="100000">
                <a:tc gridSpan="2">
                  <a:txBody>
                    <a:bodyPr/>
                    <a:lstStyle/>
                    <a:p>
                      <a:pPr marL="0" lvl="0" indent="0" algn="l" rtl="0">
                        <a:spcBef>
                          <a:spcPts val="0"/>
                        </a:spcBef>
                        <a:spcAft>
                          <a:spcPts val="0"/>
                        </a:spcAft>
                        <a:buNone/>
                      </a:pPr>
                      <a:r>
                        <a:rPr lang="en" sz="600" b="1">
                          <a:solidFill>
                            <a:srgbClr val="434343"/>
                          </a:solidFill>
                          <a:latin typeface="Open Sans"/>
                          <a:ea typeface="Open Sans"/>
                          <a:cs typeface="Open Sans"/>
                          <a:sym typeface="Open Sans"/>
                        </a:rPr>
                        <a:t>Speaking Engagement - January</a:t>
                      </a:r>
                      <a:r>
                        <a:rPr lang="en" sz="500">
                          <a:solidFill>
                            <a:srgbClr val="999999"/>
                          </a:solidFill>
                          <a:latin typeface="Open Sans"/>
                          <a:ea typeface="Open Sans"/>
                          <a:cs typeface="Open Sans"/>
                          <a:sym typeface="Open Sans"/>
                        </a:rPr>
                        <a:t>  (Aprr 3)</a:t>
                      </a:r>
                      <a:endParaRPr sz="500">
                        <a:solidFill>
                          <a:srgbClr val="999999"/>
                        </a:solidFill>
                        <a:latin typeface="Open Sans"/>
                        <a:ea typeface="Open Sans"/>
                        <a:cs typeface="Open Sans"/>
                        <a:sym typeface="Open Sans"/>
                      </a:endParaRPr>
                    </a:p>
                  </a:txBody>
                  <a:tcPr marL="91425" marR="91425" marT="0" marB="0">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solidFill>
                      <a:srgbClr val="F7F8F9"/>
                    </a:solidFill>
                  </a:tcPr>
                </a:tc>
                <a:tc hMerge="1">
                  <a:txBody>
                    <a:bodyPr/>
                    <a:lstStyle/>
                    <a:p>
                      <a:endParaRPr lang="en-US"/>
                    </a:p>
                  </a:txBody>
                  <a:tcPr/>
                </a:tc>
                <a:extLst>
                  <a:ext uri="{0D108BD9-81ED-4DB2-BD59-A6C34878D82A}">
                    <a16:rowId xmlns:a16="http://schemas.microsoft.com/office/drawing/2014/main" val="10001"/>
                  </a:ext>
                </a:extLst>
              </a:tr>
              <a:tr h="168775">
                <a:tc>
                  <a:txBody>
                    <a:bodyPr/>
                    <a:lstStyle/>
                    <a:p>
                      <a:pPr marL="0" lvl="0" indent="0" algn="l" rtl="0">
                        <a:spcBef>
                          <a:spcPts val="0"/>
                        </a:spcBef>
                        <a:spcAft>
                          <a:spcPts val="0"/>
                        </a:spcAft>
                        <a:buNone/>
                      </a:pPr>
                      <a:r>
                        <a:rPr lang="en" sz="600">
                          <a:solidFill>
                            <a:srgbClr val="434343"/>
                          </a:solidFill>
                          <a:latin typeface="Open Sans"/>
                          <a:ea typeface="Open Sans"/>
                          <a:cs typeface="Open Sans"/>
                          <a:sym typeface="Open Sans"/>
                        </a:rPr>
                        <a:t>Service</a:t>
                      </a:r>
                      <a:endParaRPr sz="600" i="1" u="sng">
                        <a:solidFill>
                          <a:srgbClr val="737373"/>
                        </a:solidFill>
                        <a:latin typeface="Open Sans"/>
                        <a:ea typeface="Open Sans"/>
                        <a:cs typeface="Open Sans"/>
                        <a:sym typeface="Open Sans"/>
                      </a:endParaRPr>
                    </a:p>
                  </a:txBody>
                  <a:tcPr marL="91425" marR="91425" marT="0" marB="45700">
                    <a:lnL w="9525" cap="flat" cmpd="sng">
                      <a:solidFill>
                        <a:srgbClr val="D9D9D9"/>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solidFill>
                      <a:srgbClr val="F7F8F9"/>
                    </a:solidFill>
                  </a:tcPr>
                </a:tc>
                <a:tc>
                  <a:txBody>
                    <a:bodyPr/>
                    <a:lstStyle/>
                    <a:p>
                      <a:pPr marL="0" lvl="0" indent="0" algn="r" rtl="0">
                        <a:spcBef>
                          <a:spcPts val="0"/>
                        </a:spcBef>
                        <a:spcAft>
                          <a:spcPts val="0"/>
                        </a:spcAft>
                        <a:buNone/>
                      </a:pPr>
                      <a:r>
                        <a:rPr lang="en" sz="600">
                          <a:solidFill>
                            <a:srgbClr val="434343"/>
                          </a:solidFill>
                          <a:latin typeface="Open Sans"/>
                          <a:ea typeface="Open Sans"/>
                          <a:cs typeface="Open Sans"/>
                          <a:sym typeface="Open Sans"/>
                        </a:rPr>
                        <a:t>  USD    500</a:t>
                      </a:r>
                      <a:endParaRPr sz="600" i="1">
                        <a:solidFill>
                          <a:srgbClr val="434343"/>
                        </a:solidFill>
                        <a:latin typeface="Open Sans"/>
                        <a:ea typeface="Open Sans"/>
                        <a:cs typeface="Open Sans"/>
                        <a:sym typeface="Open Sans"/>
                      </a:endParaRPr>
                    </a:p>
                  </a:txBody>
                  <a:tcPr marL="0" marR="91425" marT="0" marB="45700">
                    <a:lnL w="9525" cap="flat" cmpd="sng">
                      <a:solidFill>
                        <a:srgbClr val="D9D9D9">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solidFill>
                      <a:srgbClr val="F7F8F9"/>
                    </a:solidFill>
                  </a:tcPr>
                </a:tc>
                <a:extLst>
                  <a:ext uri="{0D108BD9-81ED-4DB2-BD59-A6C34878D82A}">
                    <a16:rowId xmlns:a16="http://schemas.microsoft.com/office/drawing/2014/main" val="10002"/>
                  </a:ext>
                </a:extLst>
              </a:tr>
            </a:tbl>
          </a:graphicData>
        </a:graphic>
      </p:graphicFrame>
      <p:grpSp>
        <p:nvGrpSpPr>
          <p:cNvPr id="620" name="Google Shape;620;p79"/>
          <p:cNvGrpSpPr/>
          <p:nvPr/>
        </p:nvGrpSpPr>
        <p:grpSpPr>
          <a:xfrm>
            <a:off x="7173581" y="3739045"/>
            <a:ext cx="73502" cy="77180"/>
            <a:chOff x="4900800" y="4937975"/>
            <a:chExt cx="85200" cy="105900"/>
          </a:xfrm>
        </p:grpSpPr>
        <p:sp>
          <p:nvSpPr>
            <p:cNvPr id="621" name="Google Shape;621;p79"/>
            <p:cNvSpPr/>
            <p:nvPr/>
          </p:nvSpPr>
          <p:spPr>
            <a:xfrm>
              <a:off x="4900800" y="4937975"/>
              <a:ext cx="85200" cy="105900"/>
            </a:xfrm>
            <a:prstGeom prst="roundRect">
              <a:avLst>
                <a:gd name="adj" fmla="val 16667"/>
              </a:avLst>
            </a:prstGeom>
            <a:noFill/>
            <a:ln w="9525" cap="flat" cmpd="sng">
              <a:solidFill>
                <a:srgbClr val="66B2E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22" name="Google Shape;622;p79"/>
            <p:cNvCxnSpPr/>
            <p:nvPr/>
          </p:nvCxnSpPr>
          <p:spPr>
            <a:xfrm>
              <a:off x="4919550" y="4968413"/>
              <a:ext cx="47700" cy="0"/>
            </a:xfrm>
            <a:prstGeom prst="straightConnector1">
              <a:avLst/>
            </a:prstGeom>
            <a:noFill/>
            <a:ln w="9525" cap="flat" cmpd="sng">
              <a:solidFill>
                <a:srgbClr val="66B2E1"/>
              </a:solidFill>
              <a:prstDash val="solid"/>
              <a:round/>
              <a:headEnd type="none" w="med" len="med"/>
              <a:tailEnd type="none" w="med" len="med"/>
            </a:ln>
          </p:spPr>
        </p:cxnSp>
        <p:cxnSp>
          <p:nvCxnSpPr>
            <p:cNvPr id="623" name="Google Shape;623;p79"/>
            <p:cNvCxnSpPr/>
            <p:nvPr/>
          </p:nvCxnSpPr>
          <p:spPr>
            <a:xfrm>
              <a:off x="4919550" y="4990925"/>
              <a:ext cx="47700" cy="0"/>
            </a:xfrm>
            <a:prstGeom prst="straightConnector1">
              <a:avLst/>
            </a:prstGeom>
            <a:noFill/>
            <a:ln w="9525" cap="flat" cmpd="sng">
              <a:solidFill>
                <a:srgbClr val="66B2E1"/>
              </a:solidFill>
              <a:prstDash val="solid"/>
              <a:round/>
              <a:headEnd type="none" w="med" len="med"/>
              <a:tailEnd type="none" w="med" len="med"/>
            </a:ln>
          </p:spPr>
        </p:cxnSp>
        <p:cxnSp>
          <p:nvCxnSpPr>
            <p:cNvPr id="624" name="Google Shape;624;p79"/>
            <p:cNvCxnSpPr/>
            <p:nvPr/>
          </p:nvCxnSpPr>
          <p:spPr>
            <a:xfrm>
              <a:off x="4919550" y="5013438"/>
              <a:ext cx="47700" cy="0"/>
            </a:xfrm>
            <a:prstGeom prst="straightConnector1">
              <a:avLst/>
            </a:prstGeom>
            <a:noFill/>
            <a:ln w="9525" cap="flat" cmpd="sng">
              <a:solidFill>
                <a:srgbClr val="66B2E1"/>
              </a:solidFill>
              <a:prstDash val="solid"/>
              <a:round/>
              <a:headEnd type="none" w="med" len="med"/>
              <a:tailEnd type="none" w="med" len="med"/>
            </a:ln>
          </p:spPr>
        </p:cxnSp>
      </p:grpSp>
      <p:cxnSp>
        <p:nvCxnSpPr>
          <p:cNvPr id="625" name="Google Shape;625;p79"/>
          <p:cNvCxnSpPr/>
          <p:nvPr/>
        </p:nvCxnSpPr>
        <p:spPr>
          <a:xfrm>
            <a:off x="7798055" y="2730291"/>
            <a:ext cx="438600" cy="0"/>
          </a:xfrm>
          <a:prstGeom prst="straightConnector1">
            <a:avLst/>
          </a:prstGeom>
          <a:noFill/>
          <a:ln w="9525" cap="flat" cmpd="sng">
            <a:solidFill>
              <a:srgbClr val="999999"/>
            </a:solidFill>
            <a:prstDash val="solid"/>
            <a:round/>
            <a:headEnd type="none" w="med" len="med"/>
            <a:tailEnd type="none" w="med" len="med"/>
          </a:ln>
        </p:spPr>
      </p:cxnSp>
      <p:graphicFrame>
        <p:nvGraphicFramePr>
          <p:cNvPr id="626" name="Google Shape;626;p79"/>
          <p:cNvGraphicFramePr/>
          <p:nvPr>
            <p:extLst>
              <p:ext uri="{D42A27DB-BD31-4B8C-83A1-F6EECF244321}">
                <p14:modId xmlns:p14="http://schemas.microsoft.com/office/powerpoint/2010/main" val="1496489374"/>
              </p:ext>
            </p:extLst>
          </p:nvPr>
        </p:nvGraphicFramePr>
        <p:xfrm>
          <a:off x="6529299" y="3253562"/>
          <a:ext cx="1788700" cy="411460"/>
        </p:xfrm>
        <a:graphic>
          <a:graphicData uri="http://schemas.openxmlformats.org/drawingml/2006/table">
            <a:tbl>
              <a:tblPr>
                <a:noFill/>
                <a:tableStyleId>{1BB8693C-4873-4DB6-AA27-5CCEE618B7E2}</a:tableStyleId>
              </a:tblPr>
              <a:tblGrid>
                <a:gridCol w="894850">
                  <a:extLst>
                    <a:ext uri="{9D8B030D-6E8A-4147-A177-3AD203B41FA5}">
                      <a16:colId xmlns:a16="http://schemas.microsoft.com/office/drawing/2014/main" val="20000"/>
                    </a:ext>
                  </a:extLst>
                </a:gridCol>
                <a:gridCol w="893850">
                  <a:extLst>
                    <a:ext uri="{9D8B030D-6E8A-4147-A177-3AD203B41FA5}">
                      <a16:colId xmlns:a16="http://schemas.microsoft.com/office/drawing/2014/main" val="20001"/>
                    </a:ext>
                  </a:extLst>
                </a:gridCol>
              </a:tblGrid>
              <a:tr h="153000">
                <a:tc>
                  <a:txBody>
                    <a:bodyPr/>
                    <a:lstStyle/>
                    <a:p>
                      <a:pPr marL="0" lvl="0" indent="0" algn="l" rtl="0">
                        <a:spcBef>
                          <a:spcPts val="0"/>
                        </a:spcBef>
                        <a:spcAft>
                          <a:spcPts val="0"/>
                        </a:spcAft>
                        <a:buNone/>
                      </a:pPr>
                      <a:r>
                        <a:rPr lang="en" sz="600" dirty="0">
                          <a:solidFill>
                            <a:srgbClr val="434343"/>
                          </a:solidFill>
                          <a:latin typeface="Open Sans"/>
                          <a:ea typeface="Open Sans"/>
                          <a:cs typeface="Open Sans"/>
                          <a:sym typeface="Open Sans"/>
                        </a:rPr>
                        <a:t>Invoice Date</a:t>
                      </a:r>
                      <a:endParaRPr sz="600" dirty="0">
                        <a:solidFill>
                          <a:srgbClr val="434343"/>
                        </a:solidFill>
                        <a:latin typeface="Open Sans"/>
                        <a:ea typeface="Open Sans"/>
                        <a:cs typeface="Open Sans"/>
                        <a:sym typeface="Open Sans"/>
                      </a:endParaRPr>
                    </a:p>
                    <a:p>
                      <a:pPr marL="0" lvl="0" indent="0" algn="l" rtl="0">
                        <a:spcBef>
                          <a:spcPts val="0"/>
                        </a:spcBef>
                        <a:spcAft>
                          <a:spcPts val="0"/>
                        </a:spcAft>
                        <a:buNone/>
                      </a:pPr>
                      <a:r>
                        <a:rPr lang="en" sz="600" dirty="0">
                          <a:solidFill>
                            <a:srgbClr val="434343"/>
                          </a:solidFill>
                          <a:latin typeface="Open Sans"/>
                          <a:ea typeface="Open Sans"/>
                          <a:cs typeface="Open Sans"/>
                          <a:sym typeface="Open Sans"/>
                        </a:rPr>
                        <a:t>Payment Terms</a:t>
                      </a:r>
                      <a:endParaRPr sz="600" dirty="0">
                        <a:solidFill>
                          <a:srgbClr val="434343"/>
                        </a:solidFill>
                        <a:latin typeface="Open Sans"/>
                        <a:ea typeface="Open Sans"/>
                        <a:cs typeface="Open Sans"/>
                        <a:sym typeface="Open Sans"/>
                      </a:endParaRPr>
                    </a:p>
                    <a:p>
                      <a:pPr marL="0" lvl="0" indent="0" algn="l" rtl="0">
                        <a:spcBef>
                          <a:spcPts val="0"/>
                        </a:spcBef>
                        <a:spcAft>
                          <a:spcPts val="0"/>
                        </a:spcAft>
                        <a:buNone/>
                      </a:pPr>
                      <a:r>
                        <a:rPr lang="en" sz="600" dirty="0">
                          <a:solidFill>
                            <a:srgbClr val="434343"/>
                          </a:solidFill>
                          <a:latin typeface="Open Sans"/>
                          <a:ea typeface="Open Sans"/>
                          <a:cs typeface="Open Sans"/>
                          <a:sym typeface="Open Sans"/>
                        </a:rPr>
                        <a:t>Paid to Candex</a:t>
                      </a:r>
                      <a:endParaRPr sz="600" dirty="0">
                        <a:solidFill>
                          <a:srgbClr val="434343"/>
                        </a:solidFill>
                        <a:latin typeface="Open Sans"/>
                        <a:ea typeface="Open Sans"/>
                        <a:cs typeface="Open Sans"/>
                        <a:sym typeface="Open Sans"/>
                      </a:endParaRPr>
                    </a:p>
                    <a:p>
                      <a:pPr marL="0" lvl="0" indent="0" algn="l" rtl="0">
                        <a:spcBef>
                          <a:spcPts val="0"/>
                        </a:spcBef>
                        <a:spcAft>
                          <a:spcPts val="0"/>
                        </a:spcAft>
                        <a:buNone/>
                      </a:pPr>
                      <a:r>
                        <a:rPr lang="en" sz="600" dirty="0">
                          <a:solidFill>
                            <a:srgbClr val="434343"/>
                          </a:solidFill>
                          <a:latin typeface="Open Sans"/>
                          <a:ea typeface="Open Sans"/>
                          <a:cs typeface="Open Sans"/>
                          <a:sym typeface="Open Sans"/>
                        </a:rPr>
                        <a:t>Paid to </a:t>
                      </a:r>
                      <a:r>
                        <a:rPr lang="en-US" sz="600" dirty="0">
                          <a:solidFill>
                            <a:srgbClr val="434343"/>
                          </a:solidFill>
                          <a:latin typeface="Open Sans"/>
                          <a:ea typeface="Open Sans"/>
                          <a:cs typeface="Open Sans"/>
                          <a:sym typeface="Open Sans"/>
                        </a:rPr>
                        <a:t>Supplier</a:t>
                      </a:r>
                      <a:endParaRPr sz="600" dirty="0">
                        <a:solidFill>
                          <a:srgbClr val="434343"/>
                        </a:solidFill>
                        <a:latin typeface="Open Sans"/>
                        <a:ea typeface="Open Sans"/>
                        <a:cs typeface="Open Sans"/>
                        <a:sym typeface="Open Sans"/>
                      </a:endParaRPr>
                    </a:p>
                  </a:txBody>
                  <a:tcPr marL="91425" marR="0" marT="45700" marB="0">
                    <a:lnL w="9525" cap="flat" cmpd="sng">
                      <a:solidFill>
                        <a:srgbClr val="D9D9D9"/>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solidFill>
                      <a:srgbClr val="F7F8F9"/>
                    </a:solidFill>
                  </a:tcPr>
                </a:tc>
                <a:tc>
                  <a:txBody>
                    <a:bodyPr/>
                    <a:lstStyle/>
                    <a:p>
                      <a:pPr marL="0" lvl="0" indent="0" algn="r" rtl="0">
                        <a:spcBef>
                          <a:spcPts val="0"/>
                        </a:spcBef>
                        <a:spcAft>
                          <a:spcPts val="0"/>
                        </a:spcAft>
                        <a:buNone/>
                      </a:pPr>
                      <a:r>
                        <a:rPr lang="en" sz="600" dirty="0">
                          <a:solidFill>
                            <a:srgbClr val="434343"/>
                          </a:solidFill>
                          <a:latin typeface="Open Sans"/>
                          <a:ea typeface="Open Sans"/>
                          <a:cs typeface="Open Sans"/>
                          <a:sym typeface="Open Sans"/>
                        </a:rPr>
                        <a:t>Apr 5</a:t>
                      </a:r>
                      <a:endParaRPr sz="600" dirty="0">
                        <a:solidFill>
                          <a:srgbClr val="434343"/>
                        </a:solidFill>
                        <a:latin typeface="Open Sans"/>
                        <a:ea typeface="Open Sans"/>
                        <a:cs typeface="Open Sans"/>
                        <a:sym typeface="Open Sans"/>
                      </a:endParaRPr>
                    </a:p>
                    <a:p>
                      <a:pPr marL="0" lvl="0" indent="0" algn="r" rtl="0">
                        <a:spcBef>
                          <a:spcPts val="0"/>
                        </a:spcBef>
                        <a:spcAft>
                          <a:spcPts val="0"/>
                        </a:spcAft>
                        <a:buNone/>
                      </a:pPr>
                      <a:r>
                        <a:rPr lang="en" sz="600" dirty="0">
                          <a:solidFill>
                            <a:srgbClr val="63B3DF"/>
                          </a:solidFill>
                          <a:latin typeface="Open Sans SemiBold"/>
                          <a:ea typeface="Open Sans SemiBold"/>
                          <a:cs typeface="Open Sans SemiBold"/>
                          <a:sym typeface="Open Sans SemiBold"/>
                        </a:rPr>
                        <a:t>5 days</a:t>
                      </a:r>
                      <a:endParaRPr sz="600" dirty="0">
                        <a:solidFill>
                          <a:srgbClr val="434343"/>
                        </a:solidFill>
                        <a:latin typeface="Open Sans"/>
                        <a:ea typeface="Open Sans"/>
                        <a:cs typeface="Open Sans"/>
                        <a:sym typeface="Open Sans"/>
                      </a:endParaRPr>
                    </a:p>
                    <a:p>
                      <a:pPr marL="0" lvl="0" indent="0" algn="r" rtl="0">
                        <a:spcBef>
                          <a:spcPts val="0"/>
                        </a:spcBef>
                        <a:spcAft>
                          <a:spcPts val="0"/>
                        </a:spcAft>
                        <a:buNone/>
                      </a:pPr>
                      <a:r>
                        <a:rPr lang="en" sz="600" dirty="0">
                          <a:solidFill>
                            <a:srgbClr val="434343"/>
                          </a:solidFill>
                          <a:latin typeface="Open Sans"/>
                          <a:ea typeface="Open Sans"/>
                          <a:cs typeface="Open Sans"/>
                          <a:sym typeface="Open Sans"/>
                        </a:rPr>
                        <a:t>Jul 6</a:t>
                      </a:r>
                      <a:endParaRPr sz="600" dirty="0">
                        <a:solidFill>
                          <a:srgbClr val="434343"/>
                        </a:solidFill>
                        <a:latin typeface="Open Sans"/>
                        <a:ea typeface="Open Sans"/>
                        <a:cs typeface="Open Sans"/>
                        <a:sym typeface="Open Sans"/>
                      </a:endParaRPr>
                    </a:p>
                    <a:p>
                      <a:pPr marL="0" lvl="0" indent="0" algn="r" rtl="0">
                        <a:spcBef>
                          <a:spcPts val="0"/>
                        </a:spcBef>
                        <a:spcAft>
                          <a:spcPts val="0"/>
                        </a:spcAft>
                        <a:buNone/>
                      </a:pPr>
                      <a:r>
                        <a:rPr lang="en" sz="600" dirty="0">
                          <a:solidFill>
                            <a:srgbClr val="434343"/>
                          </a:solidFill>
                          <a:latin typeface="Open Sans"/>
                          <a:ea typeface="Open Sans"/>
                          <a:cs typeface="Open Sans"/>
                          <a:sym typeface="Open Sans"/>
                        </a:rPr>
                        <a:t>Jul 9</a:t>
                      </a:r>
                      <a:endParaRPr sz="600" dirty="0">
                        <a:solidFill>
                          <a:srgbClr val="434343"/>
                        </a:solidFill>
                        <a:latin typeface="Open Sans"/>
                        <a:ea typeface="Open Sans"/>
                        <a:cs typeface="Open Sans"/>
                        <a:sym typeface="Open Sans"/>
                      </a:endParaRPr>
                    </a:p>
                  </a:txBody>
                  <a:tcPr marL="0" marR="91425" marT="45700" marB="0">
                    <a:lnL w="9525" cap="flat" cmpd="sng">
                      <a:solidFill>
                        <a:srgbClr val="9E9E9E">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solidFill>
                      <a:srgbClr val="F7F8F9"/>
                    </a:solidFill>
                  </a:tcPr>
                </a:tc>
                <a:extLst>
                  <a:ext uri="{0D108BD9-81ED-4DB2-BD59-A6C34878D82A}">
                    <a16:rowId xmlns:a16="http://schemas.microsoft.com/office/drawing/2014/main" val="10000"/>
                  </a:ext>
                </a:extLst>
              </a:tr>
            </a:tbl>
          </a:graphicData>
        </a:graphic>
      </p:graphicFrame>
      <p:graphicFrame>
        <p:nvGraphicFramePr>
          <p:cNvPr id="627" name="Google Shape;627;p79"/>
          <p:cNvGraphicFramePr/>
          <p:nvPr/>
        </p:nvGraphicFramePr>
        <p:xfrm>
          <a:off x="6528743" y="548503"/>
          <a:ext cx="1788700" cy="263600"/>
        </p:xfrm>
        <a:graphic>
          <a:graphicData uri="http://schemas.openxmlformats.org/drawingml/2006/table">
            <a:tbl>
              <a:tblPr>
                <a:noFill/>
                <a:tableStyleId>{1BB8693C-4873-4DB6-AA27-5CCEE618B7E2}</a:tableStyleId>
              </a:tblPr>
              <a:tblGrid>
                <a:gridCol w="1454150">
                  <a:extLst>
                    <a:ext uri="{9D8B030D-6E8A-4147-A177-3AD203B41FA5}">
                      <a16:colId xmlns:a16="http://schemas.microsoft.com/office/drawing/2014/main" val="20000"/>
                    </a:ext>
                  </a:extLst>
                </a:gridCol>
                <a:gridCol w="334550">
                  <a:extLst>
                    <a:ext uri="{9D8B030D-6E8A-4147-A177-3AD203B41FA5}">
                      <a16:colId xmlns:a16="http://schemas.microsoft.com/office/drawing/2014/main" val="20001"/>
                    </a:ext>
                  </a:extLst>
                </a:gridCol>
              </a:tblGrid>
              <a:tr h="263600">
                <a:tc>
                  <a:txBody>
                    <a:bodyPr/>
                    <a:lstStyle/>
                    <a:p>
                      <a:pPr marL="142875" lvl="0" indent="0" algn="l" rtl="0">
                        <a:spcBef>
                          <a:spcPts val="0"/>
                        </a:spcBef>
                        <a:spcAft>
                          <a:spcPts val="0"/>
                        </a:spcAft>
                        <a:buNone/>
                      </a:pPr>
                      <a:r>
                        <a:rPr lang="en" sz="600" b="1">
                          <a:solidFill>
                            <a:srgbClr val="434343"/>
                          </a:solidFill>
                          <a:latin typeface="Open Sans"/>
                          <a:ea typeface="Open Sans"/>
                          <a:cs typeface="Open Sans"/>
                          <a:sym typeface="Open Sans"/>
                        </a:rPr>
                        <a:t>Payment Details  ▾</a:t>
                      </a:r>
                      <a:endParaRPr sz="600" b="1">
                        <a:solidFill>
                          <a:srgbClr val="434343"/>
                        </a:solidFill>
                        <a:latin typeface="Open Sans"/>
                        <a:ea typeface="Open Sans"/>
                        <a:cs typeface="Open Sans"/>
                        <a:sym typeface="Open Sans"/>
                      </a:endParaRPr>
                    </a:p>
                  </a:txBody>
                  <a:tcPr marL="91425" marR="0" marT="91425" marB="45700">
                    <a:lnL w="9525" cap="flat" cmpd="sng">
                      <a:solidFill>
                        <a:srgbClr val="D9D9D9"/>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7F8F9"/>
                    </a:solidFill>
                  </a:tcPr>
                </a:tc>
                <a:tc>
                  <a:txBody>
                    <a:bodyPr/>
                    <a:lstStyle/>
                    <a:p>
                      <a:pPr marL="0" marR="221545" lvl="0" indent="0" algn="r" rtl="0">
                        <a:spcBef>
                          <a:spcPts val="0"/>
                        </a:spcBef>
                        <a:spcAft>
                          <a:spcPts val="0"/>
                        </a:spcAft>
                        <a:buNone/>
                      </a:pPr>
                      <a:endParaRPr sz="600" b="1">
                        <a:solidFill>
                          <a:srgbClr val="63B3DF"/>
                        </a:solidFill>
                        <a:latin typeface="Open Sans"/>
                        <a:ea typeface="Open Sans"/>
                        <a:cs typeface="Open Sans"/>
                        <a:sym typeface="Open Sans"/>
                      </a:endParaRPr>
                    </a:p>
                  </a:txBody>
                  <a:tcPr marL="0" marR="0" marT="91425" marB="45700">
                    <a:lnL w="9525" cap="flat" cmpd="sng">
                      <a:solidFill>
                        <a:srgbClr val="9E9E9E">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7F8F9"/>
                    </a:solidFill>
                  </a:tcPr>
                </a:tc>
                <a:extLst>
                  <a:ext uri="{0D108BD9-81ED-4DB2-BD59-A6C34878D82A}">
                    <a16:rowId xmlns:a16="http://schemas.microsoft.com/office/drawing/2014/main" val="10000"/>
                  </a:ext>
                </a:extLst>
              </a:tr>
            </a:tbl>
          </a:graphicData>
        </a:graphic>
      </p:graphicFrame>
      <p:sp>
        <p:nvSpPr>
          <p:cNvPr id="628" name="Google Shape;628;p79"/>
          <p:cNvSpPr/>
          <p:nvPr/>
        </p:nvSpPr>
        <p:spPr>
          <a:xfrm>
            <a:off x="6660726" y="2017515"/>
            <a:ext cx="73500" cy="77100"/>
          </a:xfrm>
          <a:prstGeom prst="leftArrow">
            <a:avLst>
              <a:gd name="adj1" fmla="val 50000"/>
              <a:gd name="adj2" fmla="val 50000"/>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629" name="Google Shape;629;p79"/>
          <p:cNvGraphicFramePr/>
          <p:nvPr/>
        </p:nvGraphicFramePr>
        <p:xfrm>
          <a:off x="6528743" y="816184"/>
          <a:ext cx="1788825" cy="646450"/>
        </p:xfrm>
        <a:graphic>
          <a:graphicData uri="http://schemas.openxmlformats.org/drawingml/2006/table">
            <a:tbl>
              <a:tblPr>
                <a:noFill/>
                <a:tableStyleId>{1BB8693C-4873-4DB6-AA27-5CCEE618B7E2}</a:tableStyleId>
              </a:tblPr>
              <a:tblGrid>
                <a:gridCol w="345600">
                  <a:extLst>
                    <a:ext uri="{9D8B030D-6E8A-4147-A177-3AD203B41FA5}">
                      <a16:colId xmlns:a16="http://schemas.microsoft.com/office/drawing/2014/main" val="20000"/>
                    </a:ext>
                  </a:extLst>
                </a:gridCol>
                <a:gridCol w="1443225">
                  <a:extLst>
                    <a:ext uri="{9D8B030D-6E8A-4147-A177-3AD203B41FA5}">
                      <a16:colId xmlns:a16="http://schemas.microsoft.com/office/drawing/2014/main" val="20001"/>
                    </a:ext>
                  </a:extLst>
                </a:gridCol>
              </a:tblGrid>
              <a:tr h="646450">
                <a:tc>
                  <a:txBody>
                    <a:bodyPr/>
                    <a:lstStyle/>
                    <a:p>
                      <a:pPr marL="0" lvl="0" indent="0" algn="l" rtl="0">
                        <a:spcBef>
                          <a:spcPts val="0"/>
                        </a:spcBef>
                        <a:spcAft>
                          <a:spcPts val="0"/>
                        </a:spcAft>
                        <a:buNone/>
                      </a:pPr>
                      <a:endParaRPr sz="600" i="1">
                        <a:solidFill>
                          <a:srgbClr val="434343"/>
                        </a:solidFill>
                        <a:latin typeface="Open Sans"/>
                        <a:ea typeface="Open Sans"/>
                        <a:cs typeface="Open Sans"/>
                        <a:sym typeface="Open Sans"/>
                      </a:endParaRPr>
                    </a:p>
                  </a:txBody>
                  <a:tcPr marL="91425" marR="0" marT="0" marB="45700">
                    <a:lnL w="9525" cap="flat" cmpd="sng">
                      <a:solidFill>
                        <a:srgbClr val="D9D9D9"/>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alpha val="0"/>
                        </a:srgbClr>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endParaRPr sz="600">
                        <a:solidFill>
                          <a:srgbClr val="434343"/>
                        </a:solidFill>
                        <a:latin typeface="Open Sans"/>
                        <a:ea typeface="Open Sans"/>
                        <a:cs typeface="Open Sans"/>
                        <a:sym typeface="Open Sans"/>
                      </a:endParaRPr>
                    </a:p>
                  </a:txBody>
                  <a:tcPr marL="0" marR="91425" marT="0" marB="45700">
                    <a:lnL w="9525" cap="flat" cmpd="sng">
                      <a:solidFill>
                        <a:srgbClr val="D9D9D9">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alpha val="0"/>
                        </a:srgbClr>
                      </a:solidFill>
                      <a:prstDash val="solid"/>
                      <a:round/>
                      <a:headEnd type="none" w="sm" len="sm"/>
                      <a:tailEnd type="none" w="sm" len="sm"/>
                    </a:lnB>
                    <a:solidFill>
                      <a:srgbClr val="F3F3F3"/>
                    </a:solidFill>
                  </a:tcPr>
                </a:tc>
                <a:extLst>
                  <a:ext uri="{0D108BD9-81ED-4DB2-BD59-A6C34878D82A}">
                    <a16:rowId xmlns:a16="http://schemas.microsoft.com/office/drawing/2014/main" val="10000"/>
                  </a:ext>
                </a:extLst>
              </a:tr>
            </a:tbl>
          </a:graphicData>
        </a:graphic>
      </p:graphicFrame>
      <p:grpSp>
        <p:nvGrpSpPr>
          <p:cNvPr id="630" name="Google Shape;630;p79"/>
          <p:cNvGrpSpPr/>
          <p:nvPr/>
        </p:nvGrpSpPr>
        <p:grpSpPr>
          <a:xfrm>
            <a:off x="6713577" y="959866"/>
            <a:ext cx="1442588" cy="114000"/>
            <a:chOff x="455475" y="5946559"/>
            <a:chExt cx="1442588" cy="114000"/>
          </a:xfrm>
        </p:grpSpPr>
        <p:cxnSp>
          <p:nvCxnSpPr>
            <p:cNvPr id="631" name="Google Shape;631;p79"/>
            <p:cNvCxnSpPr>
              <a:stCxn id="632" idx="6"/>
              <a:endCxn id="633" idx="2"/>
            </p:cNvCxnSpPr>
            <p:nvPr/>
          </p:nvCxnSpPr>
          <p:spPr>
            <a:xfrm>
              <a:off x="569475" y="6003559"/>
              <a:ext cx="336000" cy="0"/>
            </a:xfrm>
            <a:prstGeom prst="straightConnector1">
              <a:avLst/>
            </a:prstGeom>
            <a:noFill/>
            <a:ln w="38100" cap="flat" cmpd="sng">
              <a:solidFill>
                <a:srgbClr val="6AA84F"/>
              </a:solidFill>
              <a:prstDash val="solid"/>
              <a:round/>
              <a:headEnd type="none" w="med" len="med"/>
              <a:tailEnd type="none" w="med" len="med"/>
            </a:ln>
          </p:spPr>
        </p:cxnSp>
        <p:sp>
          <p:nvSpPr>
            <p:cNvPr id="632" name="Google Shape;632;p79"/>
            <p:cNvSpPr/>
            <p:nvPr/>
          </p:nvSpPr>
          <p:spPr>
            <a:xfrm>
              <a:off x="455475" y="5946559"/>
              <a:ext cx="114000" cy="11400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79"/>
            <p:cNvSpPr/>
            <p:nvPr/>
          </p:nvSpPr>
          <p:spPr>
            <a:xfrm>
              <a:off x="905500" y="5946559"/>
              <a:ext cx="114000" cy="11400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79"/>
            <p:cNvSpPr/>
            <p:nvPr/>
          </p:nvSpPr>
          <p:spPr>
            <a:xfrm>
              <a:off x="1318150" y="5946559"/>
              <a:ext cx="114000" cy="11400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79"/>
            <p:cNvSpPr/>
            <p:nvPr/>
          </p:nvSpPr>
          <p:spPr>
            <a:xfrm>
              <a:off x="1784063" y="5946559"/>
              <a:ext cx="114000" cy="11400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36" name="Google Shape;636;p79"/>
            <p:cNvCxnSpPr>
              <a:stCxn id="633" idx="6"/>
              <a:endCxn id="634" idx="2"/>
            </p:cNvCxnSpPr>
            <p:nvPr/>
          </p:nvCxnSpPr>
          <p:spPr>
            <a:xfrm>
              <a:off x="1019500" y="6003559"/>
              <a:ext cx="298800" cy="0"/>
            </a:xfrm>
            <a:prstGeom prst="straightConnector1">
              <a:avLst/>
            </a:prstGeom>
            <a:noFill/>
            <a:ln w="38100" cap="flat" cmpd="sng">
              <a:solidFill>
                <a:srgbClr val="D9D9D9"/>
              </a:solidFill>
              <a:prstDash val="solid"/>
              <a:round/>
              <a:headEnd type="none" w="med" len="med"/>
              <a:tailEnd type="none" w="med" len="med"/>
            </a:ln>
          </p:spPr>
        </p:cxnSp>
        <p:cxnSp>
          <p:nvCxnSpPr>
            <p:cNvPr id="637" name="Google Shape;637;p79"/>
            <p:cNvCxnSpPr>
              <a:stCxn id="634" idx="6"/>
              <a:endCxn id="635" idx="2"/>
            </p:cNvCxnSpPr>
            <p:nvPr/>
          </p:nvCxnSpPr>
          <p:spPr>
            <a:xfrm>
              <a:off x="1432150" y="6003559"/>
              <a:ext cx="351900" cy="0"/>
            </a:xfrm>
            <a:prstGeom prst="straightConnector1">
              <a:avLst/>
            </a:prstGeom>
            <a:noFill/>
            <a:ln w="38100" cap="flat" cmpd="sng">
              <a:solidFill>
                <a:srgbClr val="6AA84F"/>
              </a:solidFill>
              <a:prstDash val="solid"/>
              <a:round/>
              <a:headEnd type="none" w="med" len="med"/>
              <a:tailEnd type="none" w="med" len="med"/>
            </a:ln>
          </p:spPr>
        </p:cxnSp>
        <p:cxnSp>
          <p:nvCxnSpPr>
            <p:cNvPr id="638" name="Google Shape;638;p79"/>
            <p:cNvCxnSpPr>
              <a:stCxn id="634" idx="2"/>
              <a:endCxn id="633" idx="6"/>
            </p:cNvCxnSpPr>
            <p:nvPr/>
          </p:nvCxnSpPr>
          <p:spPr>
            <a:xfrm rot="10800000">
              <a:off x="1019650" y="6003559"/>
              <a:ext cx="298500" cy="0"/>
            </a:xfrm>
            <a:prstGeom prst="straightConnector1">
              <a:avLst/>
            </a:prstGeom>
            <a:noFill/>
            <a:ln w="38100" cap="flat" cmpd="sng">
              <a:solidFill>
                <a:srgbClr val="6AA84F"/>
              </a:solidFill>
              <a:prstDash val="solid"/>
              <a:round/>
              <a:headEnd type="none" w="med" len="med"/>
              <a:tailEnd type="none" w="med" len="med"/>
            </a:ln>
          </p:spPr>
        </p:cxnSp>
      </p:grpSp>
      <p:graphicFrame>
        <p:nvGraphicFramePr>
          <p:cNvPr id="639" name="Google Shape;639;p79"/>
          <p:cNvGraphicFramePr/>
          <p:nvPr>
            <p:extLst>
              <p:ext uri="{D42A27DB-BD31-4B8C-83A1-F6EECF244321}">
                <p14:modId xmlns:p14="http://schemas.microsoft.com/office/powerpoint/2010/main" val="3486958915"/>
              </p:ext>
            </p:extLst>
          </p:nvPr>
        </p:nvGraphicFramePr>
        <p:xfrm>
          <a:off x="6528743" y="1112928"/>
          <a:ext cx="1790800" cy="182880"/>
        </p:xfrm>
        <a:graphic>
          <a:graphicData uri="http://schemas.openxmlformats.org/drawingml/2006/table">
            <a:tbl>
              <a:tblPr>
                <a:noFill/>
                <a:tableStyleId>{1BB8693C-4873-4DB6-AA27-5CCEE618B7E2}</a:tableStyleId>
              </a:tblPr>
              <a:tblGrid>
                <a:gridCol w="447700">
                  <a:extLst>
                    <a:ext uri="{9D8B030D-6E8A-4147-A177-3AD203B41FA5}">
                      <a16:colId xmlns:a16="http://schemas.microsoft.com/office/drawing/2014/main" val="20000"/>
                    </a:ext>
                  </a:extLst>
                </a:gridCol>
                <a:gridCol w="447700">
                  <a:extLst>
                    <a:ext uri="{9D8B030D-6E8A-4147-A177-3AD203B41FA5}">
                      <a16:colId xmlns:a16="http://schemas.microsoft.com/office/drawing/2014/main" val="20001"/>
                    </a:ext>
                  </a:extLst>
                </a:gridCol>
                <a:gridCol w="447700">
                  <a:extLst>
                    <a:ext uri="{9D8B030D-6E8A-4147-A177-3AD203B41FA5}">
                      <a16:colId xmlns:a16="http://schemas.microsoft.com/office/drawing/2014/main" val="20002"/>
                    </a:ext>
                  </a:extLst>
                </a:gridCol>
                <a:gridCol w="447700">
                  <a:extLst>
                    <a:ext uri="{9D8B030D-6E8A-4147-A177-3AD203B41FA5}">
                      <a16:colId xmlns:a16="http://schemas.microsoft.com/office/drawing/2014/main" val="20003"/>
                    </a:ext>
                  </a:extLst>
                </a:gridCol>
              </a:tblGrid>
              <a:tr h="182875">
                <a:tc>
                  <a:txBody>
                    <a:bodyPr/>
                    <a:lstStyle/>
                    <a:p>
                      <a:pPr marL="0" lvl="0" indent="0" algn="ctr" rtl="0">
                        <a:spcBef>
                          <a:spcPts val="0"/>
                        </a:spcBef>
                        <a:spcAft>
                          <a:spcPts val="0"/>
                        </a:spcAft>
                        <a:buNone/>
                      </a:pPr>
                      <a:r>
                        <a:rPr lang="en" sz="600" dirty="0">
                          <a:solidFill>
                            <a:srgbClr val="434343"/>
                          </a:solidFill>
                          <a:latin typeface="Open Sans"/>
                          <a:ea typeface="Open Sans"/>
                          <a:cs typeface="Open Sans"/>
                          <a:sym typeface="Open Sans"/>
                        </a:rPr>
                        <a:t>Supplier Verified</a:t>
                      </a:r>
                      <a:endParaRPr sz="600" dirty="0">
                        <a:latin typeface="Open Sans"/>
                        <a:ea typeface="Open Sans"/>
                        <a:cs typeface="Open Sans"/>
                        <a:sym typeface="Open Sans"/>
                      </a:endParaRPr>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600">
                          <a:solidFill>
                            <a:srgbClr val="434343"/>
                          </a:solidFill>
                          <a:latin typeface="Open Sans"/>
                          <a:ea typeface="Open Sans"/>
                          <a:cs typeface="Open Sans"/>
                          <a:sym typeface="Open Sans"/>
                        </a:rPr>
                        <a:t>Candex Invoice</a:t>
                      </a:r>
                      <a:endParaRPr sz="600">
                        <a:latin typeface="Open Sans"/>
                        <a:ea typeface="Open Sans"/>
                        <a:cs typeface="Open Sans"/>
                        <a:sym typeface="Open Sans"/>
                      </a:endParaRPr>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600" dirty="0">
                          <a:solidFill>
                            <a:srgbClr val="434343"/>
                          </a:solidFill>
                          <a:latin typeface="Open Sans"/>
                          <a:ea typeface="Open Sans"/>
                          <a:cs typeface="Open Sans"/>
                          <a:sym typeface="Open Sans"/>
                        </a:rPr>
                        <a:t>Paid by </a:t>
                      </a:r>
                      <a:r>
                        <a:rPr lang="en-US" sz="600" dirty="0">
                          <a:solidFill>
                            <a:srgbClr val="434343"/>
                          </a:solidFill>
                          <a:latin typeface="Open Sans"/>
                          <a:ea typeface="Open Sans"/>
                          <a:cs typeface="Open Sans"/>
                          <a:sym typeface="Open Sans"/>
                        </a:rPr>
                        <a:t>Rutgers</a:t>
                      </a:r>
                      <a:endParaRPr sz="600" dirty="0">
                        <a:latin typeface="Open Sans"/>
                        <a:ea typeface="Open Sans"/>
                        <a:cs typeface="Open Sans"/>
                        <a:sym typeface="Open Sans"/>
                      </a:endParaRPr>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600" dirty="0">
                          <a:solidFill>
                            <a:srgbClr val="434343"/>
                          </a:solidFill>
                          <a:latin typeface="Open Sans"/>
                          <a:ea typeface="Open Sans"/>
                          <a:cs typeface="Open Sans"/>
                          <a:sym typeface="Open Sans"/>
                        </a:rPr>
                        <a:t>Paid to </a:t>
                      </a:r>
                    </a:p>
                    <a:p>
                      <a:pPr marL="0" lvl="0" indent="0" algn="ctr" rtl="0">
                        <a:spcBef>
                          <a:spcPts val="0"/>
                        </a:spcBef>
                        <a:spcAft>
                          <a:spcPts val="0"/>
                        </a:spcAft>
                        <a:buNone/>
                      </a:pPr>
                      <a:r>
                        <a:rPr lang="en-US" sz="600" dirty="0">
                          <a:solidFill>
                            <a:srgbClr val="434343"/>
                          </a:solidFill>
                          <a:latin typeface="Open Sans"/>
                          <a:ea typeface="Open Sans"/>
                          <a:cs typeface="Open Sans"/>
                          <a:sym typeface="Open Sans"/>
                        </a:rPr>
                        <a:t>Supplier</a:t>
                      </a:r>
                      <a:endParaRPr sz="600" dirty="0">
                        <a:solidFill>
                          <a:srgbClr val="434343"/>
                        </a:solidFill>
                        <a:latin typeface="Open Sans"/>
                        <a:ea typeface="Open Sans"/>
                        <a:cs typeface="Open Sans"/>
                        <a:sym typeface="Open Sans"/>
                      </a:endParaRPr>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640" name="Google Shape;640;p79"/>
          <p:cNvGraphicFramePr/>
          <p:nvPr/>
        </p:nvGraphicFramePr>
        <p:xfrm>
          <a:off x="6528743" y="1462150"/>
          <a:ext cx="1788700" cy="480965"/>
        </p:xfrm>
        <a:graphic>
          <a:graphicData uri="http://schemas.openxmlformats.org/drawingml/2006/table">
            <a:tbl>
              <a:tblPr>
                <a:noFill/>
                <a:tableStyleId>{1BB8693C-4873-4DB6-AA27-5CCEE618B7E2}</a:tableStyleId>
              </a:tblPr>
              <a:tblGrid>
                <a:gridCol w="351675">
                  <a:extLst>
                    <a:ext uri="{9D8B030D-6E8A-4147-A177-3AD203B41FA5}">
                      <a16:colId xmlns:a16="http://schemas.microsoft.com/office/drawing/2014/main" val="20000"/>
                    </a:ext>
                  </a:extLst>
                </a:gridCol>
                <a:gridCol w="1437025">
                  <a:extLst>
                    <a:ext uri="{9D8B030D-6E8A-4147-A177-3AD203B41FA5}">
                      <a16:colId xmlns:a16="http://schemas.microsoft.com/office/drawing/2014/main" val="20001"/>
                    </a:ext>
                  </a:extLst>
                </a:gridCol>
              </a:tblGrid>
              <a:tr h="100000">
                <a:tc gridSpan="2">
                  <a:txBody>
                    <a:bodyPr/>
                    <a:lstStyle/>
                    <a:p>
                      <a:pPr marL="0" lvl="0" indent="0" algn="l" rtl="0">
                        <a:lnSpc>
                          <a:spcPct val="50000"/>
                        </a:lnSpc>
                        <a:spcBef>
                          <a:spcPts val="0"/>
                        </a:spcBef>
                        <a:spcAft>
                          <a:spcPts val="0"/>
                        </a:spcAft>
                        <a:buNone/>
                      </a:pPr>
                      <a:r>
                        <a:rPr lang="en-US" sz="600" i="1" dirty="0">
                          <a:solidFill>
                            <a:srgbClr val="434343"/>
                          </a:solidFill>
                          <a:latin typeface="Open Sans"/>
                          <a:ea typeface="Open Sans"/>
                          <a:cs typeface="Open Sans"/>
                          <a:sym typeface="Open Sans"/>
                        </a:rPr>
                        <a:t>Supplier</a:t>
                      </a:r>
                      <a:r>
                        <a:rPr lang="en" sz="600" i="1" dirty="0">
                          <a:solidFill>
                            <a:srgbClr val="434343"/>
                          </a:solidFill>
                          <a:latin typeface="Open Sans"/>
                          <a:ea typeface="Open Sans"/>
                          <a:cs typeface="Open Sans"/>
                          <a:sym typeface="Open Sans"/>
                        </a:rPr>
                        <a:t>:</a:t>
                      </a:r>
                      <a:endParaRPr sz="500" dirty="0">
                        <a:solidFill>
                          <a:srgbClr val="66B2E1"/>
                        </a:solidFill>
                        <a:latin typeface="Open Sans SemiBold"/>
                        <a:ea typeface="Open Sans SemiBold"/>
                        <a:cs typeface="Open Sans SemiBold"/>
                        <a:sym typeface="Open Sans SemiBold"/>
                      </a:endParaRPr>
                    </a:p>
                  </a:txBody>
                  <a:tcPr marL="91425" marR="0" marT="0" marB="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solidFill>
                      <a:srgbClr val="F3F3F3"/>
                    </a:solidFill>
                  </a:tcPr>
                </a:tc>
                <a:tc hMerge="1">
                  <a:txBody>
                    <a:bodyPr/>
                    <a:lstStyle/>
                    <a:p>
                      <a:endParaRPr lang="en-US"/>
                    </a:p>
                  </a:txBody>
                  <a:tcPr/>
                </a:tc>
                <a:extLst>
                  <a:ext uri="{0D108BD9-81ED-4DB2-BD59-A6C34878D82A}">
                    <a16:rowId xmlns:a16="http://schemas.microsoft.com/office/drawing/2014/main" val="10000"/>
                  </a:ext>
                </a:extLst>
              </a:tr>
              <a:tr h="184800">
                <a:tc>
                  <a:txBody>
                    <a:bodyPr/>
                    <a:lstStyle/>
                    <a:p>
                      <a:pPr marL="0" lvl="0" indent="0" algn="l" rtl="0">
                        <a:spcBef>
                          <a:spcPts val="0"/>
                        </a:spcBef>
                        <a:spcAft>
                          <a:spcPts val="0"/>
                        </a:spcAft>
                        <a:buClr>
                          <a:srgbClr val="4285F4"/>
                        </a:buClr>
                        <a:buSzPts val="1100"/>
                        <a:buFont typeface="Arial"/>
                        <a:buNone/>
                      </a:pPr>
                      <a:endParaRPr sz="500">
                        <a:solidFill>
                          <a:srgbClr val="66B2E1"/>
                        </a:solidFill>
                        <a:latin typeface="Open Sans SemiBold"/>
                        <a:ea typeface="Open Sans SemiBold"/>
                        <a:cs typeface="Open Sans SemiBold"/>
                        <a:sym typeface="Open Sans SemiBold"/>
                      </a:endParaRPr>
                    </a:p>
                  </a:txBody>
                  <a:tcPr marL="91425" marR="0" marT="45700" marB="45700">
                    <a:lnL w="9525" cap="flat" cmpd="sng">
                      <a:solidFill>
                        <a:srgbClr val="D9D9D9"/>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600" b="1">
                          <a:solidFill>
                            <a:srgbClr val="434343"/>
                          </a:solidFill>
                          <a:latin typeface="Open Sans"/>
                          <a:ea typeface="Open Sans"/>
                          <a:cs typeface="Open Sans"/>
                          <a:sym typeface="Open Sans"/>
                        </a:rPr>
                        <a:t>Zack Miller</a:t>
                      </a:r>
                      <a:r>
                        <a:rPr lang="en" sz="600">
                          <a:solidFill>
                            <a:srgbClr val="434343"/>
                          </a:solidFill>
                          <a:latin typeface="Open Sans"/>
                          <a:ea typeface="Open Sans"/>
                          <a:cs typeface="Open Sans"/>
                          <a:sym typeface="Open Sans"/>
                        </a:rPr>
                        <a:t> </a:t>
                      </a:r>
                      <a:r>
                        <a:rPr lang="en" sz="600" b="1">
                          <a:solidFill>
                            <a:srgbClr val="434343"/>
                          </a:solidFill>
                          <a:latin typeface="Open Sans"/>
                          <a:ea typeface="Open Sans"/>
                          <a:cs typeface="Open Sans"/>
                          <a:sym typeface="Open Sans"/>
                        </a:rPr>
                        <a:t>▾</a:t>
                      </a:r>
                      <a:endParaRPr sz="600" b="1">
                        <a:solidFill>
                          <a:srgbClr val="434343"/>
                        </a:solidFill>
                        <a:latin typeface="Open Sans"/>
                        <a:ea typeface="Open Sans"/>
                        <a:cs typeface="Open Sans"/>
                        <a:sym typeface="Open Sans"/>
                      </a:endParaRPr>
                    </a:p>
                    <a:p>
                      <a:pPr marL="0" lvl="0" indent="0" algn="l" rtl="0">
                        <a:spcBef>
                          <a:spcPts val="0"/>
                        </a:spcBef>
                        <a:spcAft>
                          <a:spcPts val="0"/>
                        </a:spcAft>
                        <a:buNone/>
                      </a:pPr>
                      <a:r>
                        <a:rPr lang="en" sz="500">
                          <a:solidFill>
                            <a:srgbClr val="434343"/>
                          </a:solidFill>
                          <a:latin typeface="Open Sans Medium"/>
                          <a:ea typeface="Open Sans Medium"/>
                          <a:cs typeface="Open Sans Medium"/>
                          <a:sym typeface="Open Sans Medium"/>
                        </a:rPr>
                        <a:t>By Zach Miller</a:t>
                      </a:r>
                      <a:endParaRPr sz="600" b="1">
                        <a:solidFill>
                          <a:srgbClr val="434343"/>
                        </a:solidFill>
                        <a:latin typeface="Open Sans"/>
                        <a:ea typeface="Open Sans"/>
                        <a:cs typeface="Open Sans"/>
                        <a:sym typeface="Open Sans"/>
                      </a:endParaRPr>
                    </a:p>
                    <a:p>
                      <a:pPr marL="0" lvl="0" indent="0" algn="l" rtl="0">
                        <a:spcBef>
                          <a:spcPts val="0"/>
                        </a:spcBef>
                        <a:spcAft>
                          <a:spcPts val="0"/>
                        </a:spcAft>
                        <a:buNone/>
                      </a:pPr>
                      <a:r>
                        <a:rPr lang="en" sz="500">
                          <a:solidFill>
                            <a:srgbClr val="66B2E1"/>
                          </a:solidFill>
                          <a:latin typeface="Open Sans SemiBold"/>
                          <a:ea typeface="Open Sans SemiBold"/>
                          <a:cs typeface="Open Sans SemiBold"/>
                          <a:sym typeface="Open Sans SemiBold"/>
                        </a:rPr>
                        <a:t>94039010</a:t>
                      </a:r>
                      <a:endParaRPr sz="500">
                        <a:solidFill>
                          <a:srgbClr val="66B2E1"/>
                        </a:solidFill>
                        <a:latin typeface="Open Sans SemiBold"/>
                        <a:ea typeface="Open Sans SemiBold"/>
                        <a:cs typeface="Open Sans SemiBold"/>
                        <a:sym typeface="Open Sans SemiBold"/>
                      </a:endParaRPr>
                    </a:p>
                  </a:txBody>
                  <a:tcPr marL="0" marR="91425" marT="45700" marB="91425">
                    <a:lnL w="9525" cap="flat" cmpd="sng">
                      <a:solidFill>
                        <a:srgbClr val="9E9E9E">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solidFill>
                      <a:srgbClr val="F3F3F3"/>
                    </a:solidFill>
                  </a:tcPr>
                </a:tc>
                <a:extLst>
                  <a:ext uri="{0D108BD9-81ED-4DB2-BD59-A6C34878D82A}">
                    <a16:rowId xmlns:a16="http://schemas.microsoft.com/office/drawing/2014/main" val="10001"/>
                  </a:ext>
                </a:extLst>
              </a:tr>
            </a:tbl>
          </a:graphicData>
        </a:graphic>
      </p:graphicFrame>
      <p:graphicFrame>
        <p:nvGraphicFramePr>
          <p:cNvPr id="641" name="Google Shape;641;p79"/>
          <p:cNvGraphicFramePr/>
          <p:nvPr/>
        </p:nvGraphicFramePr>
        <p:xfrm>
          <a:off x="6528743" y="1943335"/>
          <a:ext cx="1788700" cy="480965"/>
        </p:xfrm>
        <a:graphic>
          <a:graphicData uri="http://schemas.openxmlformats.org/drawingml/2006/table">
            <a:tbl>
              <a:tblPr>
                <a:noFill/>
                <a:tableStyleId>{1BB8693C-4873-4DB6-AA27-5CCEE618B7E2}</a:tableStyleId>
              </a:tblPr>
              <a:tblGrid>
                <a:gridCol w="351675">
                  <a:extLst>
                    <a:ext uri="{9D8B030D-6E8A-4147-A177-3AD203B41FA5}">
                      <a16:colId xmlns:a16="http://schemas.microsoft.com/office/drawing/2014/main" val="20000"/>
                    </a:ext>
                  </a:extLst>
                </a:gridCol>
                <a:gridCol w="1437025">
                  <a:extLst>
                    <a:ext uri="{9D8B030D-6E8A-4147-A177-3AD203B41FA5}">
                      <a16:colId xmlns:a16="http://schemas.microsoft.com/office/drawing/2014/main" val="20001"/>
                    </a:ext>
                  </a:extLst>
                </a:gridCol>
              </a:tblGrid>
              <a:tr h="100000">
                <a:tc gridSpan="2">
                  <a:txBody>
                    <a:bodyPr/>
                    <a:lstStyle/>
                    <a:p>
                      <a:pPr marL="0" lvl="0" indent="0" algn="l" rtl="0">
                        <a:lnSpc>
                          <a:spcPct val="50000"/>
                        </a:lnSpc>
                        <a:spcBef>
                          <a:spcPts val="0"/>
                        </a:spcBef>
                        <a:spcAft>
                          <a:spcPts val="0"/>
                        </a:spcAft>
                        <a:buNone/>
                      </a:pPr>
                      <a:r>
                        <a:rPr lang="en-US" sz="600" i="1" dirty="0">
                          <a:solidFill>
                            <a:srgbClr val="434343"/>
                          </a:solidFill>
                          <a:latin typeface="Open Sans"/>
                          <a:ea typeface="Open Sans"/>
                          <a:cs typeface="Open Sans"/>
                          <a:sym typeface="Open Sans"/>
                        </a:rPr>
                        <a:t>Rutgers</a:t>
                      </a:r>
                      <a:r>
                        <a:rPr lang="en" sz="600" i="1" dirty="0">
                          <a:solidFill>
                            <a:srgbClr val="434343"/>
                          </a:solidFill>
                          <a:latin typeface="Open Sans"/>
                          <a:ea typeface="Open Sans"/>
                          <a:cs typeface="Open Sans"/>
                          <a:sym typeface="Open Sans"/>
                        </a:rPr>
                        <a:t>:</a:t>
                      </a:r>
                      <a:endParaRPr sz="500" dirty="0">
                        <a:solidFill>
                          <a:srgbClr val="66B2E1"/>
                        </a:solidFill>
                        <a:latin typeface="Open Sans SemiBold"/>
                        <a:ea typeface="Open Sans SemiBold"/>
                        <a:cs typeface="Open Sans SemiBold"/>
                        <a:sym typeface="Open Sans SemiBold"/>
                      </a:endParaRPr>
                    </a:p>
                  </a:txBody>
                  <a:tcPr marL="91425" marR="0" marT="0" marB="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solidFill>
                      <a:srgbClr val="F3F3F3"/>
                    </a:solidFill>
                  </a:tcPr>
                </a:tc>
                <a:tc hMerge="1">
                  <a:txBody>
                    <a:bodyPr/>
                    <a:lstStyle/>
                    <a:p>
                      <a:endParaRPr lang="en-US"/>
                    </a:p>
                  </a:txBody>
                  <a:tcPr/>
                </a:tc>
                <a:extLst>
                  <a:ext uri="{0D108BD9-81ED-4DB2-BD59-A6C34878D82A}">
                    <a16:rowId xmlns:a16="http://schemas.microsoft.com/office/drawing/2014/main" val="10000"/>
                  </a:ext>
                </a:extLst>
              </a:tr>
              <a:tr h="184800">
                <a:tc>
                  <a:txBody>
                    <a:bodyPr/>
                    <a:lstStyle/>
                    <a:p>
                      <a:pPr marL="0" lvl="0" indent="0" algn="l" rtl="0">
                        <a:spcBef>
                          <a:spcPts val="0"/>
                        </a:spcBef>
                        <a:spcAft>
                          <a:spcPts val="0"/>
                        </a:spcAft>
                        <a:buClr>
                          <a:srgbClr val="4285F4"/>
                        </a:buClr>
                        <a:buSzPts val="1100"/>
                        <a:buFont typeface="Arial"/>
                        <a:buNone/>
                      </a:pPr>
                      <a:endParaRPr sz="500">
                        <a:solidFill>
                          <a:srgbClr val="66B2E1"/>
                        </a:solidFill>
                        <a:latin typeface="Open Sans SemiBold"/>
                        <a:ea typeface="Open Sans SemiBold"/>
                        <a:cs typeface="Open Sans SemiBold"/>
                        <a:sym typeface="Open Sans SemiBold"/>
                      </a:endParaRPr>
                    </a:p>
                  </a:txBody>
                  <a:tcPr marL="91425" marR="0" marT="45700" marB="45700">
                    <a:lnL w="9525" cap="flat" cmpd="sng">
                      <a:solidFill>
                        <a:srgbClr val="D9D9D9"/>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600" b="1">
                          <a:solidFill>
                            <a:srgbClr val="434343"/>
                          </a:solidFill>
                          <a:latin typeface="Open Sans"/>
                          <a:ea typeface="Open Sans"/>
                          <a:cs typeface="Open Sans"/>
                          <a:sym typeface="Open Sans"/>
                        </a:rPr>
                        <a:t>Rutgers</a:t>
                      </a:r>
                      <a:r>
                        <a:rPr lang="en" sz="600">
                          <a:solidFill>
                            <a:srgbClr val="434343"/>
                          </a:solidFill>
                          <a:latin typeface="Open Sans"/>
                          <a:ea typeface="Open Sans"/>
                          <a:cs typeface="Open Sans"/>
                          <a:sym typeface="Open Sans"/>
                        </a:rPr>
                        <a:t> </a:t>
                      </a:r>
                      <a:r>
                        <a:rPr lang="en" sz="600" b="1">
                          <a:solidFill>
                            <a:srgbClr val="434343"/>
                          </a:solidFill>
                          <a:latin typeface="Open Sans"/>
                          <a:ea typeface="Open Sans"/>
                          <a:cs typeface="Open Sans"/>
                          <a:sym typeface="Open Sans"/>
                        </a:rPr>
                        <a:t>▾</a:t>
                      </a:r>
                      <a:endParaRPr sz="600" b="1">
                        <a:solidFill>
                          <a:srgbClr val="434343"/>
                        </a:solidFill>
                        <a:latin typeface="Open Sans"/>
                        <a:ea typeface="Open Sans"/>
                        <a:cs typeface="Open Sans"/>
                        <a:sym typeface="Open Sans"/>
                      </a:endParaRPr>
                    </a:p>
                    <a:p>
                      <a:pPr marL="0" lvl="0" indent="0" algn="l" rtl="0">
                        <a:spcBef>
                          <a:spcPts val="0"/>
                        </a:spcBef>
                        <a:spcAft>
                          <a:spcPts val="0"/>
                        </a:spcAft>
                        <a:buNone/>
                      </a:pPr>
                      <a:r>
                        <a:rPr lang="en" sz="500">
                          <a:solidFill>
                            <a:srgbClr val="434343"/>
                          </a:solidFill>
                          <a:latin typeface="Open Sans Medium"/>
                          <a:ea typeface="Open Sans Medium"/>
                          <a:cs typeface="Open Sans Medium"/>
                          <a:sym typeface="Open Sans Medium"/>
                        </a:rPr>
                        <a:t>By David London</a:t>
                      </a:r>
                      <a:endParaRPr sz="600" b="1">
                        <a:solidFill>
                          <a:srgbClr val="434343"/>
                        </a:solidFill>
                        <a:latin typeface="Open Sans"/>
                        <a:ea typeface="Open Sans"/>
                        <a:cs typeface="Open Sans"/>
                        <a:sym typeface="Open Sans"/>
                      </a:endParaRPr>
                    </a:p>
                    <a:p>
                      <a:pPr marL="0" lvl="0" indent="0" algn="l" rtl="0">
                        <a:spcBef>
                          <a:spcPts val="0"/>
                        </a:spcBef>
                        <a:spcAft>
                          <a:spcPts val="0"/>
                        </a:spcAft>
                        <a:buNone/>
                      </a:pPr>
                      <a:r>
                        <a:rPr lang="en" sz="500">
                          <a:solidFill>
                            <a:srgbClr val="66B2E1"/>
                          </a:solidFill>
                          <a:latin typeface="Open Sans SemiBold"/>
                          <a:ea typeface="Open Sans SemiBold"/>
                          <a:cs typeface="Open Sans SemiBold"/>
                          <a:sym typeface="Open Sans SemiBold"/>
                        </a:rPr>
                        <a:t>#849293939</a:t>
                      </a:r>
                      <a:endParaRPr sz="500">
                        <a:solidFill>
                          <a:srgbClr val="66B2E1"/>
                        </a:solidFill>
                        <a:latin typeface="Open Sans SemiBold"/>
                        <a:ea typeface="Open Sans SemiBold"/>
                        <a:cs typeface="Open Sans SemiBold"/>
                        <a:sym typeface="Open Sans SemiBold"/>
                      </a:endParaRPr>
                    </a:p>
                  </a:txBody>
                  <a:tcPr marL="0" marR="91425" marT="45700" marB="91425">
                    <a:lnL w="9525" cap="flat" cmpd="sng">
                      <a:solidFill>
                        <a:srgbClr val="9E9E9E">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solidFill>
                      <a:prstDash val="solid"/>
                      <a:round/>
                      <a:headEnd type="none" w="sm" len="sm"/>
                      <a:tailEnd type="none" w="sm" len="sm"/>
                    </a:lnB>
                    <a:solidFill>
                      <a:srgbClr val="F3F3F3"/>
                    </a:solidFill>
                  </a:tcPr>
                </a:tc>
                <a:extLst>
                  <a:ext uri="{0D108BD9-81ED-4DB2-BD59-A6C34878D82A}">
                    <a16:rowId xmlns:a16="http://schemas.microsoft.com/office/drawing/2014/main" val="10001"/>
                  </a:ext>
                </a:extLst>
              </a:tr>
            </a:tbl>
          </a:graphicData>
        </a:graphic>
      </p:graphicFrame>
      <p:sp>
        <p:nvSpPr>
          <p:cNvPr id="642" name="Google Shape;642;p79"/>
          <p:cNvSpPr/>
          <p:nvPr/>
        </p:nvSpPr>
        <p:spPr>
          <a:xfrm>
            <a:off x="6624354" y="1611557"/>
            <a:ext cx="190500" cy="190500"/>
          </a:xfrm>
          <a:prstGeom prst="roundRect">
            <a:avLst>
              <a:gd name="adj" fmla="val 17591"/>
            </a:avLst>
          </a:prstGeom>
          <a:solidFill>
            <a:srgbClr val="6AA84F"/>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800">
                <a:solidFill>
                  <a:schemeClr val="lt1"/>
                </a:solidFill>
                <a:latin typeface="Open Sans SemiBold"/>
                <a:ea typeface="Open Sans SemiBold"/>
                <a:cs typeface="Open Sans SemiBold"/>
                <a:sym typeface="Open Sans SemiBold"/>
              </a:rPr>
              <a:t>✓</a:t>
            </a:r>
            <a:endParaRPr sz="800">
              <a:solidFill>
                <a:srgbClr val="FFFFFF"/>
              </a:solidFill>
              <a:latin typeface="Open Sans SemiBold"/>
              <a:ea typeface="Open Sans SemiBold"/>
              <a:cs typeface="Open Sans SemiBold"/>
              <a:sym typeface="Open Sans SemiBold"/>
            </a:endParaRPr>
          </a:p>
        </p:txBody>
      </p:sp>
      <p:sp>
        <p:nvSpPr>
          <p:cNvPr id="643" name="Google Shape;643;p79"/>
          <p:cNvSpPr/>
          <p:nvPr/>
        </p:nvSpPr>
        <p:spPr>
          <a:xfrm>
            <a:off x="6624354" y="2093716"/>
            <a:ext cx="190500" cy="190500"/>
          </a:xfrm>
          <a:prstGeom prst="roundRect">
            <a:avLst>
              <a:gd name="adj" fmla="val 17591"/>
            </a:avLst>
          </a:prstGeom>
          <a:solidFill>
            <a:srgbClr val="6AA84F"/>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800">
                <a:solidFill>
                  <a:schemeClr val="lt1"/>
                </a:solidFill>
                <a:latin typeface="Open Sans SemiBold"/>
                <a:ea typeface="Open Sans SemiBold"/>
                <a:cs typeface="Open Sans SemiBold"/>
                <a:sym typeface="Open Sans SemiBold"/>
              </a:rPr>
              <a:t>✓</a:t>
            </a:r>
            <a:endParaRPr sz="800">
              <a:solidFill>
                <a:srgbClr val="FFFFFF"/>
              </a:solidFill>
              <a:latin typeface="Open Sans SemiBold"/>
              <a:ea typeface="Open Sans SemiBold"/>
              <a:cs typeface="Open Sans SemiBold"/>
              <a:sym typeface="Open Sans SemiBold"/>
            </a:endParaRPr>
          </a:p>
        </p:txBody>
      </p:sp>
      <p:sp>
        <p:nvSpPr>
          <p:cNvPr id="644" name="Google Shape;644;p79"/>
          <p:cNvSpPr/>
          <p:nvPr/>
        </p:nvSpPr>
        <p:spPr>
          <a:xfrm>
            <a:off x="6638433" y="642321"/>
            <a:ext cx="73500" cy="77100"/>
          </a:xfrm>
          <a:prstGeom prst="leftArrow">
            <a:avLst>
              <a:gd name="adj1" fmla="val 50000"/>
              <a:gd name="adj2" fmla="val 50000"/>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79"/>
          <p:cNvSpPr/>
          <p:nvPr/>
        </p:nvSpPr>
        <p:spPr>
          <a:xfrm rot="2700000">
            <a:off x="8191785" y="645268"/>
            <a:ext cx="85277" cy="85277"/>
          </a:xfrm>
          <a:prstGeom prst="ellipse">
            <a:avLst/>
          </a:prstGeom>
          <a:solidFill>
            <a:srgbClr val="434343"/>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800">
                <a:solidFill>
                  <a:srgbClr val="FFFFFF"/>
                </a:solidFill>
                <a:latin typeface="Open Sans"/>
                <a:ea typeface="Open Sans"/>
                <a:cs typeface="Open Sans"/>
                <a:sym typeface="Open Sans"/>
              </a:rPr>
              <a:t>+</a:t>
            </a:r>
            <a:endParaRPr sz="800">
              <a:solidFill>
                <a:srgbClr val="FFFFFF"/>
              </a:solidFill>
              <a:latin typeface="Open Sans"/>
              <a:ea typeface="Open Sans"/>
              <a:cs typeface="Open Sans"/>
              <a:sym typeface="Open Sans"/>
            </a:endParaRPr>
          </a:p>
        </p:txBody>
      </p:sp>
      <p:pic>
        <p:nvPicPr>
          <p:cNvPr id="646" name="Google Shape;646;p79"/>
          <p:cNvPicPr preferRelativeResize="0"/>
          <p:nvPr/>
        </p:nvPicPr>
        <p:blipFill rotWithShape="1">
          <a:blip r:embed="rId3">
            <a:alphaModFix/>
          </a:blip>
          <a:srcRect t="22310" b="22315"/>
          <a:stretch/>
        </p:blipFill>
        <p:spPr>
          <a:xfrm>
            <a:off x="6628158" y="4182543"/>
            <a:ext cx="162000" cy="108000"/>
          </a:xfrm>
          <a:prstGeom prst="rect">
            <a:avLst/>
          </a:prstGeom>
          <a:noFill/>
          <a:ln w="9525" cap="flat" cmpd="sng">
            <a:solidFill>
              <a:srgbClr val="B3C1D6"/>
            </a:solidFill>
            <a:prstDash val="solid"/>
            <a:round/>
            <a:headEnd type="none" w="sm" len="sm"/>
            <a:tailEnd type="none" w="sm" len="sm"/>
          </a:ln>
        </p:spPr>
      </p:pic>
      <p:pic>
        <p:nvPicPr>
          <p:cNvPr id="647" name="Google Shape;647;p79"/>
          <p:cNvPicPr preferRelativeResize="0"/>
          <p:nvPr/>
        </p:nvPicPr>
        <p:blipFill rotWithShape="1">
          <a:blip r:embed="rId3">
            <a:alphaModFix/>
          </a:blip>
          <a:srcRect t="22310" b="22315"/>
          <a:stretch/>
        </p:blipFill>
        <p:spPr>
          <a:xfrm>
            <a:off x="6628158" y="4394115"/>
            <a:ext cx="162000" cy="108000"/>
          </a:xfrm>
          <a:prstGeom prst="rect">
            <a:avLst/>
          </a:prstGeom>
          <a:noFill/>
          <a:ln w="9525" cap="flat" cmpd="sng">
            <a:solidFill>
              <a:srgbClr val="B3C1D6"/>
            </a:solidFill>
            <a:prstDash val="solid"/>
            <a:round/>
            <a:headEnd type="none" w="sm" len="sm"/>
            <a:tailEnd type="none" w="sm" len="sm"/>
          </a:ln>
        </p:spPr>
      </p:pic>
      <p:pic>
        <p:nvPicPr>
          <p:cNvPr id="648" name="Google Shape;648;p79"/>
          <p:cNvPicPr preferRelativeResize="0"/>
          <p:nvPr/>
        </p:nvPicPr>
        <p:blipFill rotWithShape="1">
          <a:blip r:embed="rId3">
            <a:alphaModFix/>
          </a:blip>
          <a:srcRect t="22310" b="22315"/>
          <a:stretch/>
        </p:blipFill>
        <p:spPr>
          <a:xfrm>
            <a:off x="6628158" y="4611356"/>
            <a:ext cx="162000" cy="108000"/>
          </a:xfrm>
          <a:prstGeom prst="rect">
            <a:avLst/>
          </a:prstGeom>
          <a:noFill/>
          <a:ln w="9525" cap="flat" cmpd="sng">
            <a:solidFill>
              <a:srgbClr val="B3C1D6"/>
            </a:solidFill>
            <a:prstDash val="solid"/>
            <a:round/>
            <a:headEnd type="none" w="sm" len="sm"/>
            <a:tailEnd type="none" w="sm" len="sm"/>
          </a:ln>
        </p:spPr>
      </p:pic>
      <p:pic>
        <p:nvPicPr>
          <p:cNvPr id="649" name="Google Shape;649;p79"/>
          <p:cNvPicPr preferRelativeResize="0"/>
          <p:nvPr/>
        </p:nvPicPr>
        <p:blipFill rotWithShape="1">
          <a:blip r:embed="rId3">
            <a:alphaModFix/>
          </a:blip>
          <a:srcRect t="22310" b="22315"/>
          <a:stretch/>
        </p:blipFill>
        <p:spPr>
          <a:xfrm>
            <a:off x="4670408" y="2373927"/>
            <a:ext cx="162000" cy="108000"/>
          </a:xfrm>
          <a:prstGeom prst="rect">
            <a:avLst/>
          </a:prstGeom>
          <a:noFill/>
          <a:ln w="9525" cap="flat" cmpd="sng">
            <a:solidFill>
              <a:srgbClr val="B3C1D6"/>
            </a:solidFill>
            <a:prstDash val="solid"/>
            <a:round/>
            <a:headEnd type="none" w="sm" len="sm"/>
            <a:tailEnd type="none" w="sm" len="sm"/>
          </a:ln>
        </p:spPr>
      </p:pic>
      <p:pic>
        <p:nvPicPr>
          <p:cNvPr id="650" name="Google Shape;650;p79"/>
          <p:cNvPicPr preferRelativeResize="0"/>
          <p:nvPr/>
        </p:nvPicPr>
        <p:blipFill rotWithShape="1">
          <a:blip r:embed="rId3">
            <a:alphaModFix/>
          </a:blip>
          <a:srcRect t="22310" b="22315"/>
          <a:stretch/>
        </p:blipFill>
        <p:spPr>
          <a:xfrm>
            <a:off x="4670408" y="2594934"/>
            <a:ext cx="162000" cy="108000"/>
          </a:xfrm>
          <a:prstGeom prst="rect">
            <a:avLst/>
          </a:prstGeom>
          <a:noFill/>
          <a:ln w="9525" cap="flat" cmpd="sng">
            <a:solidFill>
              <a:srgbClr val="B3C1D6"/>
            </a:solidFill>
            <a:prstDash val="solid"/>
            <a:round/>
            <a:headEnd type="none" w="sm" len="sm"/>
            <a:tailEnd type="none" w="sm" len="sm"/>
          </a:ln>
        </p:spPr>
      </p:pic>
      <p:pic>
        <p:nvPicPr>
          <p:cNvPr id="651" name="Google Shape;651;p79"/>
          <p:cNvPicPr preferRelativeResize="0"/>
          <p:nvPr/>
        </p:nvPicPr>
        <p:blipFill rotWithShape="1">
          <a:blip r:embed="rId3">
            <a:alphaModFix/>
          </a:blip>
          <a:srcRect t="22310" b="22315"/>
          <a:stretch/>
        </p:blipFill>
        <p:spPr>
          <a:xfrm>
            <a:off x="4670408" y="2807791"/>
            <a:ext cx="162000" cy="108000"/>
          </a:xfrm>
          <a:prstGeom prst="rect">
            <a:avLst/>
          </a:prstGeom>
          <a:noFill/>
          <a:ln w="9525" cap="flat" cmpd="sng">
            <a:solidFill>
              <a:srgbClr val="B3C1D6"/>
            </a:solidFill>
            <a:prstDash val="solid"/>
            <a:round/>
            <a:headEnd type="none" w="sm" len="sm"/>
            <a:tailEnd type="none" w="sm" len="sm"/>
          </a:ln>
        </p:spPr>
      </p:pic>
      <p:sp>
        <p:nvSpPr>
          <p:cNvPr id="652" name="Google Shape;652;p79"/>
          <p:cNvSpPr/>
          <p:nvPr/>
        </p:nvSpPr>
        <p:spPr>
          <a:xfrm>
            <a:off x="4664729" y="646731"/>
            <a:ext cx="73500" cy="77100"/>
          </a:xfrm>
          <a:prstGeom prst="leftArrow">
            <a:avLst>
              <a:gd name="adj1" fmla="val 50000"/>
              <a:gd name="adj2" fmla="val 50000"/>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53" name="Google Shape;653;p79"/>
          <p:cNvCxnSpPr>
            <a:endCxn id="644" idx="0"/>
          </p:cNvCxnSpPr>
          <p:nvPr/>
        </p:nvCxnSpPr>
        <p:spPr>
          <a:xfrm rot="10800000" flipH="1">
            <a:off x="4837383" y="642321"/>
            <a:ext cx="1837800" cy="402900"/>
          </a:xfrm>
          <a:prstGeom prst="bentConnector4">
            <a:avLst>
              <a:gd name="adj1" fmla="val 2644"/>
              <a:gd name="adj2" fmla="val 159103"/>
            </a:avLst>
          </a:prstGeom>
          <a:noFill/>
          <a:ln w="9525" cap="flat" cmpd="sng">
            <a:solidFill>
              <a:srgbClr val="CC0033"/>
            </a:solidFill>
            <a:prstDash val="solid"/>
            <a:round/>
            <a:headEnd type="none" w="sm" len="sm"/>
            <a:tailEnd type="triangle" w="med" len="med"/>
          </a:ln>
        </p:spPr>
      </p:cxnSp>
      <p:graphicFrame>
        <p:nvGraphicFramePr>
          <p:cNvPr id="654" name="Google Shape;654;p79"/>
          <p:cNvGraphicFramePr/>
          <p:nvPr/>
        </p:nvGraphicFramePr>
        <p:xfrm>
          <a:off x="2608594" y="548501"/>
          <a:ext cx="1809150" cy="2234100"/>
        </p:xfrm>
        <a:graphic>
          <a:graphicData uri="http://schemas.openxmlformats.org/drawingml/2006/table">
            <a:tbl>
              <a:tblPr>
                <a:noFill/>
                <a:tableStyleId>{1BB8693C-4873-4DB6-AA27-5CCEE618B7E2}</a:tableStyleId>
              </a:tblPr>
              <a:tblGrid>
                <a:gridCol w="1454150">
                  <a:extLst>
                    <a:ext uri="{9D8B030D-6E8A-4147-A177-3AD203B41FA5}">
                      <a16:colId xmlns:a16="http://schemas.microsoft.com/office/drawing/2014/main" val="20000"/>
                    </a:ext>
                  </a:extLst>
                </a:gridCol>
                <a:gridCol w="355000">
                  <a:extLst>
                    <a:ext uri="{9D8B030D-6E8A-4147-A177-3AD203B41FA5}">
                      <a16:colId xmlns:a16="http://schemas.microsoft.com/office/drawing/2014/main" val="20001"/>
                    </a:ext>
                  </a:extLst>
                </a:gridCol>
              </a:tblGrid>
              <a:tr h="263600">
                <a:tc>
                  <a:txBody>
                    <a:bodyPr/>
                    <a:lstStyle/>
                    <a:p>
                      <a:pPr marL="0" lvl="0" indent="0" algn="l" rtl="0">
                        <a:spcBef>
                          <a:spcPts val="0"/>
                        </a:spcBef>
                        <a:spcAft>
                          <a:spcPts val="0"/>
                        </a:spcAft>
                        <a:buNone/>
                      </a:pPr>
                      <a:r>
                        <a:rPr lang="en" sz="600" b="1">
                          <a:solidFill>
                            <a:srgbClr val="434343"/>
                          </a:solidFill>
                          <a:latin typeface="Open Sans"/>
                          <a:ea typeface="Open Sans"/>
                          <a:cs typeface="Open Sans"/>
                          <a:sym typeface="Open Sans"/>
                        </a:rPr>
                        <a:t>Speaking Engagement - January</a:t>
                      </a:r>
                      <a:endParaRPr sz="600" b="1">
                        <a:solidFill>
                          <a:srgbClr val="434343"/>
                        </a:solidFill>
                        <a:latin typeface="Open Sans"/>
                        <a:ea typeface="Open Sans"/>
                        <a:cs typeface="Open Sans"/>
                        <a:sym typeface="Open Sans"/>
                      </a:endParaRPr>
                    </a:p>
                  </a:txBody>
                  <a:tcPr marL="91425" marR="0" marT="91425" marB="45700">
                    <a:lnL w="9525" cap="flat" cmpd="sng">
                      <a:solidFill>
                        <a:srgbClr val="D9D9D9"/>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7F8F9"/>
                    </a:solidFill>
                  </a:tcPr>
                </a:tc>
                <a:tc>
                  <a:txBody>
                    <a:bodyPr/>
                    <a:lstStyle/>
                    <a:p>
                      <a:pPr marL="0" marR="221545" lvl="0" indent="0" algn="r" rtl="0">
                        <a:spcBef>
                          <a:spcPts val="0"/>
                        </a:spcBef>
                        <a:spcAft>
                          <a:spcPts val="0"/>
                        </a:spcAft>
                        <a:buNone/>
                      </a:pPr>
                      <a:endParaRPr sz="600" b="1">
                        <a:solidFill>
                          <a:srgbClr val="63B3DF"/>
                        </a:solidFill>
                        <a:latin typeface="Open Sans"/>
                        <a:ea typeface="Open Sans"/>
                        <a:cs typeface="Open Sans"/>
                        <a:sym typeface="Open Sans"/>
                      </a:endParaRPr>
                    </a:p>
                  </a:txBody>
                  <a:tcPr marL="0" marR="0" marT="91425" marB="45700">
                    <a:lnL w="9525" cap="flat" cmpd="sng">
                      <a:solidFill>
                        <a:srgbClr val="9E9E9E">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7F8F9"/>
                    </a:solidFill>
                  </a:tcPr>
                </a:tc>
                <a:extLst>
                  <a:ext uri="{0D108BD9-81ED-4DB2-BD59-A6C34878D82A}">
                    <a16:rowId xmlns:a16="http://schemas.microsoft.com/office/drawing/2014/main" val="10000"/>
                  </a:ext>
                </a:extLst>
              </a:tr>
              <a:tr h="281500">
                <a:tc>
                  <a:txBody>
                    <a:bodyPr/>
                    <a:lstStyle/>
                    <a:p>
                      <a:pPr marL="242887" lvl="0" indent="0" algn="l" rtl="0">
                        <a:spcBef>
                          <a:spcPts val="0"/>
                        </a:spcBef>
                        <a:spcAft>
                          <a:spcPts val="0"/>
                        </a:spcAft>
                        <a:buNone/>
                      </a:pPr>
                      <a:r>
                        <a:rPr lang="en" sz="600">
                          <a:solidFill>
                            <a:srgbClr val="434343"/>
                          </a:solidFill>
                          <a:latin typeface="Open Sans"/>
                          <a:ea typeface="Open Sans"/>
                          <a:cs typeface="Open Sans"/>
                          <a:sym typeface="Open Sans"/>
                        </a:rPr>
                        <a:t>Active Posts</a:t>
                      </a:r>
                      <a:endParaRPr sz="600">
                        <a:solidFill>
                          <a:srgbClr val="434343"/>
                        </a:solidFill>
                        <a:latin typeface="Open Sans"/>
                        <a:ea typeface="Open Sans"/>
                        <a:cs typeface="Open Sans"/>
                        <a:sym typeface="Open Sans"/>
                      </a:endParaRPr>
                    </a:p>
                  </a:txBody>
                  <a:tcPr marL="91425" marR="0" marT="91425" marB="45700">
                    <a:lnL w="9525" cap="flat" cmpd="sng">
                      <a:solidFill>
                        <a:srgbClr val="D9D9D9"/>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7F8F9"/>
                    </a:solidFill>
                  </a:tcPr>
                </a:tc>
                <a:tc>
                  <a:txBody>
                    <a:bodyPr/>
                    <a:lstStyle/>
                    <a:p>
                      <a:pPr marL="0" marR="221545" lvl="0" indent="0" algn="r" rtl="0">
                        <a:spcBef>
                          <a:spcPts val="0"/>
                        </a:spcBef>
                        <a:spcAft>
                          <a:spcPts val="0"/>
                        </a:spcAft>
                        <a:buNone/>
                      </a:pPr>
                      <a:endParaRPr sz="600" b="1">
                        <a:solidFill>
                          <a:srgbClr val="63B3DF"/>
                        </a:solidFill>
                        <a:latin typeface="Open Sans"/>
                        <a:ea typeface="Open Sans"/>
                        <a:cs typeface="Open Sans"/>
                        <a:sym typeface="Open Sans"/>
                      </a:endParaRPr>
                    </a:p>
                  </a:txBody>
                  <a:tcPr marL="0" marR="0" marT="91425" marB="45700">
                    <a:lnL w="9525" cap="flat" cmpd="sng">
                      <a:solidFill>
                        <a:srgbClr val="9E9E9E">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7F8F9"/>
                    </a:solidFill>
                  </a:tcPr>
                </a:tc>
                <a:extLst>
                  <a:ext uri="{0D108BD9-81ED-4DB2-BD59-A6C34878D82A}">
                    <a16:rowId xmlns:a16="http://schemas.microsoft.com/office/drawing/2014/main" val="10001"/>
                  </a:ext>
                </a:extLst>
              </a:tr>
              <a:tr h="281500">
                <a:tc>
                  <a:txBody>
                    <a:bodyPr/>
                    <a:lstStyle/>
                    <a:p>
                      <a:pPr marL="242887" lvl="0" indent="0" algn="l" rtl="0">
                        <a:spcBef>
                          <a:spcPts val="0"/>
                        </a:spcBef>
                        <a:spcAft>
                          <a:spcPts val="0"/>
                        </a:spcAft>
                        <a:buNone/>
                      </a:pPr>
                      <a:r>
                        <a:rPr lang="en" sz="600">
                          <a:solidFill>
                            <a:srgbClr val="434343"/>
                          </a:solidFill>
                          <a:latin typeface="Open Sans"/>
                          <a:ea typeface="Open Sans"/>
                          <a:cs typeface="Open Sans"/>
                          <a:sym typeface="Open Sans"/>
                        </a:rPr>
                        <a:t>Archived Posts</a:t>
                      </a:r>
                      <a:endParaRPr sz="600">
                        <a:solidFill>
                          <a:srgbClr val="434343"/>
                        </a:solidFill>
                        <a:latin typeface="Open Sans"/>
                        <a:ea typeface="Open Sans"/>
                        <a:cs typeface="Open Sans"/>
                        <a:sym typeface="Open Sans"/>
                      </a:endParaRPr>
                    </a:p>
                  </a:txBody>
                  <a:tcPr marL="91425" marR="0" marT="91425" marB="45700">
                    <a:lnL w="9525" cap="flat" cmpd="sng">
                      <a:solidFill>
                        <a:srgbClr val="D9D9D9"/>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7F8F9"/>
                    </a:solidFill>
                  </a:tcPr>
                </a:tc>
                <a:tc>
                  <a:txBody>
                    <a:bodyPr/>
                    <a:lstStyle/>
                    <a:p>
                      <a:pPr marL="0" marR="221545" lvl="0" indent="0" algn="r" rtl="0">
                        <a:spcBef>
                          <a:spcPts val="0"/>
                        </a:spcBef>
                        <a:spcAft>
                          <a:spcPts val="0"/>
                        </a:spcAft>
                        <a:buNone/>
                      </a:pPr>
                      <a:endParaRPr sz="600" b="1">
                        <a:solidFill>
                          <a:srgbClr val="63B3DF"/>
                        </a:solidFill>
                        <a:latin typeface="Open Sans"/>
                        <a:ea typeface="Open Sans"/>
                        <a:cs typeface="Open Sans"/>
                        <a:sym typeface="Open Sans"/>
                      </a:endParaRPr>
                    </a:p>
                  </a:txBody>
                  <a:tcPr marL="0" marR="0" marT="91425" marB="45700">
                    <a:lnL w="9525" cap="flat" cmpd="sng">
                      <a:solidFill>
                        <a:srgbClr val="9E9E9E">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7F8F9"/>
                    </a:solidFill>
                  </a:tcPr>
                </a:tc>
                <a:extLst>
                  <a:ext uri="{0D108BD9-81ED-4DB2-BD59-A6C34878D82A}">
                    <a16:rowId xmlns:a16="http://schemas.microsoft.com/office/drawing/2014/main" val="10002"/>
                  </a:ext>
                </a:extLst>
              </a:tr>
              <a:tr h="281500">
                <a:tc>
                  <a:txBody>
                    <a:bodyPr/>
                    <a:lstStyle/>
                    <a:p>
                      <a:pPr marL="242887" lvl="0" indent="0" algn="l" rtl="0">
                        <a:spcBef>
                          <a:spcPts val="0"/>
                        </a:spcBef>
                        <a:spcAft>
                          <a:spcPts val="0"/>
                        </a:spcAft>
                        <a:buNone/>
                      </a:pPr>
                      <a:r>
                        <a:rPr lang="en" sz="600">
                          <a:solidFill>
                            <a:srgbClr val="434343"/>
                          </a:solidFill>
                          <a:latin typeface="Open Sans"/>
                          <a:ea typeface="Open Sans"/>
                          <a:cs typeface="Open Sans"/>
                          <a:sym typeface="Open Sans"/>
                        </a:rPr>
                        <a:t>Flagged Posts</a:t>
                      </a:r>
                      <a:endParaRPr sz="600">
                        <a:solidFill>
                          <a:srgbClr val="434343"/>
                        </a:solidFill>
                        <a:latin typeface="Open Sans"/>
                        <a:ea typeface="Open Sans"/>
                        <a:cs typeface="Open Sans"/>
                        <a:sym typeface="Open Sans"/>
                      </a:endParaRPr>
                    </a:p>
                  </a:txBody>
                  <a:tcPr marL="91425" marR="0" marT="91425" marB="45700">
                    <a:lnL w="9525" cap="flat" cmpd="sng">
                      <a:solidFill>
                        <a:srgbClr val="D9D9D9"/>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7F8F9"/>
                    </a:solidFill>
                  </a:tcPr>
                </a:tc>
                <a:tc>
                  <a:txBody>
                    <a:bodyPr/>
                    <a:lstStyle/>
                    <a:p>
                      <a:pPr marL="0" marR="221545" lvl="0" indent="0" algn="r" rtl="0">
                        <a:spcBef>
                          <a:spcPts val="0"/>
                        </a:spcBef>
                        <a:spcAft>
                          <a:spcPts val="0"/>
                        </a:spcAft>
                        <a:buNone/>
                      </a:pPr>
                      <a:endParaRPr sz="600" b="1">
                        <a:solidFill>
                          <a:srgbClr val="63B3DF"/>
                        </a:solidFill>
                        <a:latin typeface="Open Sans"/>
                        <a:ea typeface="Open Sans"/>
                        <a:cs typeface="Open Sans"/>
                        <a:sym typeface="Open Sans"/>
                      </a:endParaRPr>
                    </a:p>
                  </a:txBody>
                  <a:tcPr marL="0" marR="0" marT="91425" marB="45700">
                    <a:lnL w="9525" cap="flat" cmpd="sng">
                      <a:solidFill>
                        <a:srgbClr val="9E9E9E">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7F8F9"/>
                    </a:solidFill>
                  </a:tcPr>
                </a:tc>
                <a:extLst>
                  <a:ext uri="{0D108BD9-81ED-4DB2-BD59-A6C34878D82A}">
                    <a16:rowId xmlns:a16="http://schemas.microsoft.com/office/drawing/2014/main" val="10003"/>
                  </a:ext>
                </a:extLst>
              </a:tr>
              <a:tr h="281500">
                <a:tc>
                  <a:txBody>
                    <a:bodyPr/>
                    <a:lstStyle/>
                    <a:p>
                      <a:pPr marL="242887" lvl="0" indent="0" algn="l" rtl="0">
                        <a:spcBef>
                          <a:spcPts val="0"/>
                        </a:spcBef>
                        <a:spcAft>
                          <a:spcPts val="0"/>
                        </a:spcAft>
                        <a:buNone/>
                      </a:pPr>
                      <a:r>
                        <a:rPr lang="en" sz="600">
                          <a:solidFill>
                            <a:srgbClr val="434343"/>
                          </a:solidFill>
                          <a:latin typeface="Open Sans"/>
                          <a:ea typeface="Open Sans"/>
                          <a:cs typeface="Open Sans"/>
                          <a:sym typeface="Open Sans"/>
                        </a:rPr>
                        <a:t>Details</a:t>
                      </a:r>
                      <a:endParaRPr sz="600">
                        <a:solidFill>
                          <a:srgbClr val="434343"/>
                        </a:solidFill>
                        <a:latin typeface="Open Sans"/>
                        <a:ea typeface="Open Sans"/>
                        <a:cs typeface="Open Sans"/>
                        <a:sym typeface="Open Sans"/>
                      </a:endParaRPr>
                    </a:p>
                  </a:txBody>
                  <a:tcPr marL="91425" marR="0" marT="91425" marB="45700">
                    <a:lnL w="9525" cap="flat" cmpd="sng">
                      <a:solidFill>
                        <a:srgbClr val="D9D9D9"/>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7F8F9"/>
                    </a:solidFill>
                  </a:tcPr>
                </a:tc>
                <a:tc>
                  <a:txBody>
                    <a:bodyPr/>
                    <a:lstStyle/>
                    <a:p>
                      <a:pPr marL="0" marR="221545" lvl="0" indent="0" algn="r" rtl="0">
                        <a:spcBef>
                          <a:spcPts val="0"/>
                        </a:spcBef>
                        <a:spcAft>
                          <a:spcPts val="0"/>
                        </a:spcAft>
                        <a:buNone/>
                      </a:pPr>
                      <a:endParaRPr sz="600" b="1">
                        <a:solidFill>
                          <a:srgbClr val="63B3DF"/>
                        </a:solidFill>
                        <a:latin typeface="Open Sans"/>
                        <a:ea typeface="Open Sans"/>
                        <a:cs typeface="Open Sans"/>
                        <a:sym typeface="Open Sans"/>
                      </a:endParaRPr>
                    </a:p>
                  </a:txBody>
                  <a:tcPr marL="0" marR="0" marT="91425" marB="45700">
                    <a:lnL w="9525" cap="flat" cmpd="sng">
                      <a:solidFill>
                        <a:srgbClr val="9E9E9E">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7F8F9"/>
                    </a:solidFill>
                  </a:tcPr>
                </a:tc>
                <a:extLst>
                  <a:ext uri="{0D108BD9-81ED-4DB2-BD59-A6C34878D82A}">
                    <a16:rowId xmlns:a16="http://schemas.microsoft.com/office/drawing/2014/main" val="10004"/>
                  </a:ext>
                </a:extLst>
              </a:tr>
              <a:tr h="281500">
                <a:tc>
                  <a:txBody>
                    <a:bodyPr/>
                    <a:lstStyle/>
                    <a:p>
                      <a:pPr marL="242887" lvl="0" indent="0" algn="l" rtl="0">
                        <a:spcBef>
                          <a:spcPts val="0"/>
                        </a:spcBef>
                        <a:spcAft>
                          <a:spcPts val="0"/>
                        </a:spcAft>
                        <a:buNone/>
                      </a:pPr>
                      <a:r>
                        <a:rPr lang="en" sz="600">
                          <a:solidFill>
                            <a:srgbClr val="434343"/>
                          </a:solidFill>
                          <a:latin typeface="Open Sans"/>
                          <a:ea typeface="Open Sans"/>
                          <a:cs typeface="Open Sans"/>
                          <a:sym typeface="Open Sans"/>
                        </a:rPr>
                        <a:t>Participants</a:t>
                      </a:r>
                      <a:endParaRPr sz="600">
                        <a:solidFill>
                          <a:srgbClr val="434343"/>
                        </a:solidFill>
                        <a:latin typeface="Open Sans"/>
                        <a:ea typeface="Open Sans"/>
                        <a:cs typeface="Open Sans"/>
                        <a:sym typeface="Open Sans"/>
                      </a:endParaRPr>
                    </a:p>
                  </a:txBody>
                  <a:tcPr marL="91425" marR="0" marT="91425" marB="45700">
                    <a:lnL w="9525" cap="flat" cmpd="sng">
                      <a:solidFill>
                        <a:srgbClr val="D9D9D9"/>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7F8F9"/>
                    </a:solidFill>
                  </a:tcPr>
                </a:tc>
                <a:tc>
                  <a:txBody>
                    <a:bodyPr/>
                    <a:lstStyle/>
                    <a:p>
                      <a:pPr marL="0" marR="221545" lvl="0" indent="0" algn="r" rtl="0">
                        <a:spcBef>
                          <a:spcPts val="0"/>
                        </a:spcBef>
                        <a:spcAft>
                          <a:spcPts val="0"/>
                        </a:spcAft>
                        <a:buNone/>
                      </a:pPr>
                      <a:endParaRPr sz="600" b="1">
                        <a:solidFill>
                          <a:srgbClr val="63B3DF"/>
                        </a:solidFill>
                        <a:latin typeface="Open Sans"/>
                        <a:ea typeface="Open Sans"/>
                        <a:cs typeface="Open Sans"/>
                        <a:sym typeface="Open Sans"/>
                      </a:endParaRPr>
                    </a:p>
                  </a:txBody>
                  <a:tcPr marL="0" marR="0" marT="91425" marB="45700">
                    <a:lnL w="9525" cap="flat" cmpd="sng">
                      <a:solidFill>
                        <a:srgbClr val="9E9E9E">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7F8F9"/>
                    </a:solidFill>
                  </a:tcPr>
                </a:tc>
                <a:extLst>
                  <a:ext uri="{0D108BD9-81ED-4DB2-BD59-A6C34878D82A}">
                    <a16:rowId xmlns:a16="http://schemas.microsoft.com/office/drawing/2014/main" val="10005"/>
                  </a:ext>
                </a:extLst>
              </a:tr>
              <a:tr h="281500">
                <a:tc>
                  <a:txBody>
                    <a:bodyPr/>
                    <a:lstStyle/>
                    <a:p>
                      <a:pPr marL="242887" lvl="0" indent="0" algn="l" rtl="0">
                        <a:spcBef>
                          <a:spcPts val="0"/>
                        </a:spcBef>
                        <a:spcAft>
                          <a:spcPts val="0"/>
                        </a:spcAft>
                        <a:buNone/>
                      </a:pPr>
                      <a:r>
                        <a:rPr lang="en" sz="600">
                          <a:solidFill>
                            <a:srgbClr val="434343"/>
                          </a:solidFill>
                          <a:latin typeface="Open Sans"/>
                          <a:ea typeface="Open Sans"/>
                          <a:cs typeface="Open Sans"/>
                          <a:sym typeface="Open Sans"/>
                        </a:rPr>
                        <a:t>Payments</a:t>
                      </a:r>
                      <a:endParaRPr sz="600">
                        <a:solidFill>
                          <a:srgbClr val="434343"/>
                        </a:solidFill>
                        <a:latin typeface="Open Sans"/>
                        <a:ea typeface="Open Sans"/>
                        <a:cs typeface="Open Sans"/>
                        <a:sym typeface="Open Sans"/>
                      </a:endParaRPr>
                    </a:p>
                  </a:txBody>
                  <a:tcPr marL="91425" marR="0" marT="91425" marB="45700">
                    <a:lnL w="9525" cap="flat" cmpd="sng">
                      <a:solidFill>
                        <a:srgbClr val="D9D9D9"/>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7F8F9"/>
                    </a:solidFill>
                  </a:tcPr>
                </a:tc>
                <a:tc>
                  <a:txBody>
                    <a:bodyPr/>
                    <a:lstStyle/>
                    <a:p>
                      <a:pPr marL="0" marR="221545" lvl="0" indent="0" algn="r" rtl="0">
                        <a:spcBef>
                          <a:spcPts val="0"/>
                        </a:spcBef>
                        <a:spcAft>
                          <a:spcPts val="0"/>
                        </a:spcAft>
                        <a:buNone/>
                      </a:pPr>
                      <a:endParaRPr sz="600" b="1">
                        <a:solidFill>
                          <a:srgbClr val="63B3DF"/>
                        </a:solidFill>
                        <a:latin typeface="Open Sans"/>
                        <a:ea typeface="Open Sans"/>
                        <a:cs typeface="Open Sans"/>
                        <a:sym typeface="Open Sans"/>
                      </a:endParaRPr>
                    </a:p>
                  </a:txBody>
                  <a:tcPr marL="0" marR="0" marT="91425" marB="45700">
                    <a:lnL w="9525" cap="flat" cmpd="sng">
                      <a:solidFill>
                        <a:srgbClr val="9E9E9E">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7F8F9"/>
                    </a:solidFill>
                  </a:tcPr>
                </a:tc>
                <a:extLst>
                  <a:ext uri="{0D108BD9-81ED-4DB2-BD59-A6C34878D82A}">
                    <a16:rowId xmlns:a16="http://schemas.microsoft.com/office/drawing/2014/main" val="10006"/>
                  </a:ext>
                </a:extLst>
              </a:tr>
              <a:tr h="281500">
                <a:tc>
                  <a:txBody>
                    <a:bodyPr/>
                    <a:lstStyle/>
                    <a:p>
                      <a:pPr marL="257175" lvl="0" indent="0" algn="l" rtl="0">
                        <a:spcBef>
                          <a:spcPts val="0"/>
                        </a:spcBef>
                        <a:spcAft>
                          <a:spcPts val="0"/>
                        </a:spcAft>
                        <a:buNone/>
                      </a:pPr>
                      <a:r>
                        <a:rPr lang="en" sz="600">
                          <a:solidFill>
                            <a:srgbClr val="434343"/>
                          </a:solidFill>
                          <a:latin typeface="Open Sans"/>
                          <a:ea typeface="Open Sans"/>
                          <a:cs typeface="Open Sans"/>
                          <a:sym typeface="Open Sans"/>
                        </a:rPr>
                        <a:t>Notifications</a:t>
                      </a:r>
                      <a:endParaRPr sz="600">
                        <a:solidFill>
                          <a:srgbClr val="434343"/>
                        </a:solidFill>
                        <a:latin typeface="Open Sans"/>
                        <a:ea typeface="Open Sans"/>
                        <a:cs typeface="Open Sans"/>
                        <a:sym typeface="Open Sans"/>
                      </a:endParaRPr>
                    </a:p>
                  </a:txBody>
                  <a:tcPr marL="91425" marR="0" marT="91425" marB="45700">
                    <a:lnL w="9525" cap="flat" cmpd="sng">
                      <a:solidFill>
                        <a:srgbClr val="D9D9D9"/>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7F8F9"/>
                    </a:solidFill>
                  </a:tcPr>
                </a:tc>
                <a:tc>
                  <a:txBody>
                    <a:bodyPr/>
                    <a:lstStyle/>
                    <a:p>
                      <a:pPr marL="0" marR="221545" lvl="0" indent="0" algn="r" rtl="0">
                        <a:spcBef>
                          <a:spcPts val="0"/>
                        </a:spcBef>
                        <a:spcAft>
                          <a:spcPts val="0"/>
                        </a:spcAft>
                        <a:buNone/>
                      </a:pPr>
                      <a:endParaRPr sz="600" b="1" dirty="0">
                        <a:solidFill>
                          <a:srgbClr val="63B3DF"/>
                        </a:solidFill>
                        <a:latin typeface="Open Sans"/>
                        <a:ea typeface="Open Sans"/>
                        <a:cs typeface="Open Sans"/>
                        <a:sym typeface="Open Sans"/>
                      </a:endParaRPr>
                    </a:p>
                  </a:txBody>
                  <a:tcPr marL="0" marR="0" marT="91425" marB="45700">
                    <a:lnL w="9525" cap="flat" cmpd="sng">
                      <a:solidFill>
                        <a:srgbClr val="9E9E9E">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7F8F9"/>
                    </a:solidFill>
                  </a:tcPr>
                </a:tc>
                <a:extLst>
                  <a:ext uri="{0D108BD9-81ED-4DB2-BD59-A6C34878D82A}">
                    <a16:rowId xmlns:a16="http://schemas.microsoft.com/office/drawing/2014/main" val="10007"/>
                  </a:ext>
                </a:extLst>
              </a:tr>
            </a:tbl>
          </a:graphicData>
        </a:graphic>
      </p:graphicFrame>
      <p:sp>
        <p:nvSpPr>
          <p:cNvPr id="655" name="Google Shape;655;p79"/>
          <p:cNvSpPr/>
          <p:nvPr/>
        </p:nvSpPr>
        <p:spPr>
          <a:xfrm rot="2700000">
            <a:off x="4252809" y="626522"/>
            <a:ext cx="85277" cy="85277"/>
          </a:xfrm>
          <a:prstGeom prst="ellipse">
            <a:avLst/>
          </a:prstGeom>
          <a:solidFill>
            <a:srgbClr val="434343"/>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800">
                <a:solidFill>
                  <a:srgbClr val="FFFFFF"/>
                </a:solidFill>
                <a:latin typeface="Open Sans"/>
                <a:ea typeface="Open Sans"/>
                <a:cs typeface="Open Sans"/>
                <a:sym typeface="Open Sans"/>
              </a:rPr>
              <a:t>+</a:t>
            </a:r>
            <a:endParaRPr sz="800">
              <a:solidFill>
                <a:srgbClr val="FFFFFF"/>
              </a:solidFill>
              <a:latin typeface="Open Sans"/>
              <a:ea typeface="Open Sans"/>
              <a:cs typeface="Open Sans"/>
              <a:sym typeface="Open Sans"/>
            </a:endParaRPr>
          </a:p>
        </p:txBody>
      </p:sp>
      <p:cxnSp>
        <p:nvCxnSpPr>
          <p:cNvPr id="656" name="Google Shape;656;p79"/>
          <p:cNvCxnSpPr>
            <a:endCxn id="652" idx="0"/>
          </p:cNvCxnSpPr>
          <p:nvPr/>
        </p:nvCxnSpPr>
        <p:spPr>
          <a:xfrm rot="10800000" flipH="1">
            <a:off x="3263279" y="646731"/>
            <a:ext cx="1438200" cy="1152300"/>
          </a:xfrm>
          <a:prstGeom prst="bentConnector4">
            <a:avLst>
              <a:gd name="adj1" fmla="val 48722"/>
              <a:gd name="adj2" fmla="val 120665"/>
            </a:avLst>
          </a:prstGeom>
          <a:noFill/>
          <a:ln w="9525" cap="flat" cmpd="sng">
            <a:solidFill>
              <a:srgbClr val="CC0033"/>
            </a:solidFill>
            <a:prstDash val="solid"/>
            <a:round/>
            <a:headEnd type="none" w="sm" len="sm"/>
            <a:tailEnd type="triangle" w="med" len="med"/>
          </a:ln>
        </p:spPr>
      </p:cxnSp>
      <p:pic>
        <p:nvPicPr>
          <p:cNvPr id="657" name="Google Shape;657;p79"/>
          <p:cNvPicPr preferRelativeResize="0"/>
          <p:nvPr/>
        </p:nvPicPr>
        <p:blipFill rotWithShape="1">
          <a:blip r:embed="rId4">
            <a:alphaModFix/>
          </a:blip>
          <a:srcRect l="11031" t="13865" r="79823" b="80417"/>
          <a:stretch/>
        </p:blipFill>
        <p:spPr>
          <a:xfrm>
            <a:off x="2702275" y="877525"/>
            <a:ext cx="162000" cy="136800"/>
          </a:xfrm>
          <a:prstGeom prst="rect">
            <a:avLst/>
          </a:prstGeom>
          <a:noFill/>
          <a:ln>
            <a:noFill/>
          </a:ln>
        </p:spPr>
      </p:pic>
      <p:pic>
        <p:nvPicPr>
          <p:cNvPr id="658" name="Google Shape;658;p79"/>
          <p:cNvPicPr preferRelativeResize="0"/>
          <p:nvPr/>
        </p:nvPicPr>
        <p:blipFill rotWithShape="1">
          <a:blip r:embed="rId4">
            <a:alphaModFix/>
          </a:blip>
          <a:srcRect l="11031" t="25166" r="79823" b="69117"/>
          <a:stretch/>
        </p:blipFill>
        <p:spPr>
          <a:xfrm>
            <a:off x="2702275" y="1150275"/>
            <a:ext cx="162000" cy="136800"/>
          </a:xfrm>
          <a:prstGeom prst="rect">
            <a:avLst/>
          </a:prstGeom>
          <a:noFill/>
          <a:ln>
            <a:noFill/>
          </a:ln>
        </p:spPr>
      </p:pic>
      <p:pic>
        <p:nvPicPr>
          <p:cNvPr id="659" name="Google Shape;659;p79"/>
          <p:cNvPicPr preferRelativeResize="0"/>
          <p:nvPr/>
        </p:nvPicPr>
        <p:blipFill rotWithShape="1">
          <a:blip r:embed="rId4">
            <a:alphaModFix/>
          </a:blip>
          <a:srcRect l="11031" t="37534" r="79823" b="56749"/>
          <a:stretch/>
        </p:blipFill>
        <p:spPr>
          <a:xfrm>
            <a:off x="2702275" y="1446716"/>
            <a:ext cx="162000" cy="136800"/>
          </a:xfrm>
          <a:prstGeom prst="rect">
            <a:avLst/>
          </a:prstGeom>
          <a:noFill/>
          <a:ln>
            <a:noFill/>
          </a:ln>
        </p:spPr>
      </p:pic>
      <p:pic>
        <p:nvPicPr>
          <p:cNvPr id="660" name="Google Shape;660;p79"/>
          <p:cNvPicPr preferRelativeResize="0"/>
          <p:nvPr/>
        </p:nvPicPr>
        <p:blipFill rotWithShape="1">
          <a:blip r:embed="rId4">
            <a:alphaModFix/>
          </a:blip>
          <a:srcRect l="11031" t="49202" r="79823" b="45081"/>
          <a:stretch/>
        </p:blipFill>
        <p:spPr>
          <a:xfrm>
            <a:off x="2702275" y="1720116"/>
            <a:ext cx="162000" cy="136800"/>
          </a:xfrm>
          <a:prstGeom prst="rect">
            <a:avLst/>
          </a:prstGeom>
          <a:noFill/>
          <a:ln>
            <a:noFill/>
          </a:ln>
        </p:spPr>
      </p:pic>
      <p:pic>
        <p:nvPicPr>
          <p:cNvPr id="661" name="Google Shape;661;p79"/>
          <p:cNvPicPr preferRelativeResize="0"/>
          <p:nvPr/>
        </p:nvPicPr>
        <p:blipFill rotWithShape="1">
          <a:blip r:embed="rId4">
            <a:alphaModFix/>
          </a:blip>
          <a:srcRect l="11031" t="60834" r="79823" b="33449"/>
          <a:stretch/>
        </p:blipFill>
        <p:spPr>
          <a:xfrm>
            <a:off x="2702275" y="2015916"/>
            <a:ext cx="162000" cy="136800"/>
          </a:xfrm>
          <a:prstGeom prst="rect">
            <a:avLst/>
          </a:prstGeom>
          <a:noFill/>
          <a:ln>
            <a:noFill/>
          </a:ln>
        </p:spPr>
      </p:pic>
      <p:pic>
        <p:nvPicPr>
          <p:cNvPr id="662" name="Google Shape;662;p79"/>
          <p:cNvPicPr preferRelativeResize="0"/>
          <p:nvPr/>
        </p:nvPicPr>
        <p:blipFill rotWithShape="1">
          <a:blip r:embed="rId4">
            <a:alphaModFix/>
          </a:blip>
          <a:srcRect l="11031" t="72005" r="79823" b="22278"/>
          <a:stretch/>
        </p:blipFill>
        <p:spPr>
          <a:xfrm>
            <a:off x="2702275" y="2284216"/>
            <a:ext cx="162000" cy="136800"/>
          </a:xfrm>
          <a:prstGeom prst="rect">
            <a:avLst/>
          </a:prstGeom>
          <a:noFill/>
          <a:ln>
            <a:noFill/>
          </a:ln>
        </p:spPr>
      </p:pic>
      <p:pic>
        <p:nvPicPr>
          <p:cNvPr id="663" name="Google Shape;663;p79"/>
          <p:cNvPicPr preferRelativeResize="0"/>
          <p:nvPr/>
        </p:nvPicPr>
        <p:blipFill rotWithShape="1">
          <a:blip r:embed="rId4">
            <a:alphaModFix/>
          </a:blip>
          <a:srcRect l="11031" t="83544" r="79823" b="10739"/>
          <a:stretch/>
        </p:blipFill>
        <p:spPr>
          <a:xfrm>
            <a:off x="2702275" y="2562716"/>
            <a:ext cx="162000" cy="136800"/>
          </a:xfrm>
          <a:prstGeom prst="rect">
            <a:avLst/>
          </a:prstGeom>
          <a:noFill/>
          <a:ln>
            <a:noFill/>
          </a:ln>
        </p:spPr>
      </p:pic>
      <p:grpSp>
        <p:nvGrpSpPr>
          <p:cNvPr id="664" name="Google Shape;664;p79"/>
          <p:cNvGrpSpPr/>
          <p:nvPr/>
        </p:nvGrpSpPr>
        <p:grpSpPr>
          <a:xfrm>
            <a:off x="284750" y="-10075"/>
            <a:ext cx="664500" cy="535175"/>
            <a:chOff x="2005514" y="3351372"/>
            <a:chExt cx="938692" cy="756004"/>
          </a:xfrm>
        </p:grpSpPr>
        <p:sp>
          <p:nvSpPr>
            <p:cNvPr id="665" name="Google Shape;665;p79"/>
            <p:cNvSpPr/>
            <p:nvPr/>
          </p:nvSpPr>
          <p:spPr>
            <a:xfrm>
              <a:off x="2005514" y="3351372"/>
              <a:ext cx="938692" cy="756004"/>
            </a:xfrm>
            <a:prstGeom prst="flowChartOffpageConnector">
              <a:avLst/>
            </a:prstGeom>
            <a:solidFill>
              <a:schemeClr val="tx2">
                <a:lumMod val="75000"/>
              </a:schemeClr>
            </a:solidFill>
            <a:ln>
              <a:noFill/>
            </a:ln>
          </p:spPr>
          <p:txBody>
            <a:bodyPr spcFirstLastPara="1" wrap="square" lIns="0" tIns="0" rIns="0" bIns="45700" anchor="b" anchorCtr="0">
              <a:noAutofit/>
            </a:bodyPr>
            <a:lstStyle/>
            <a:p>
              <a:pPr marL="0" marR="0" lvl="0" indent="0" algn="ctr" rtl="0">
                <a:lnSpc>
                  <a:spcPct val="100000"/>
                </a:lnSpc>
                <a:spcBef>
                  <a:spcPts val="0"/>
                </a:spcBef>
                <a:spcAft>
                  <a:spcPts val="0"/>
                </a:spcAft>
                <a:buClr>
                  <a:srgbClr val="000000"/>
                </a:buClr>
                <a:buSzPts val="800"/>
                <a:buFont typeface="Arial"/>
                <a:buNone/>
              </a:pPr>
              <a:r>
                <a:rPr lang="en" sz="600" b="1" i="0" u="none" strike="noStrike" cap="none" dirty="0">
                  <a:solidFill>
                    <a:srgbClr val="FFFFFF"/>
                  </a:solidFill>
                  <a:latin typeface="Roboto"/>
                  <a:ea typeface="Roboto"/>
                  <a:cs typeface="Roboto"/>
                  <a:sym typeface="Roboto"/>
                </a:rPr>
                <a:t>REQUISITIONER</a:t>
              </a:r>
              <a:endParaRPr sz="600" b="1" i="0" u="none" strike="noStrike" cap="none" dirty="0">
                <a:solidFill>
                  <a:srgbClr val="FFFFFF"/>
                </a:solidFill>
                <a:latin typeface="Roboto"/>
                <a:ea typeface="Roboto"/>
                <a:cs typeface="Roboto"/>
                <a:sym typeface="Roboto"/>
              </a:endParaRPr>
            </a:p>
          </p:txBody>
        </p:sp>
        <p:pic>
          <p:nvPicPr>
            <p:cNvPr id="666" name="Google Shape;666;p79"/>
            <p:cNvPicPr preferRelativeResize="0"/>
            <p:nvPr/>
          </p:nvPicPr>
          <p:blipFill>
            <a:blip r:embed="rId5">
              <a:alphaModFix/>
            </a:blip>
            <a:stretch>
              <a:fillRect/>
            </a:stretch>
          </p:blipFill>
          <p:spPr>
            <a:xfrm>
              <a:off x="2337378" y="3432327"/>
              <a:ext cx="274950" cy="274950"/>
            </a:xfrm>
            <a:prstGeom prst="rect">
              <a:avLst/>
            </a:prstGeom>
            <a:noFill/>
            <a:ln>
              <a:noFill/>
            </a:ln>
          </p:spPr>
        </p:pic>
      </p:grpSp>
      <p:sp>
        <p:nvSpPr>
          <p:cNvPr id="667" name="Google Shape;667;p79"/>
          <p:cNvSpPr txBox="1">
            <a:spLocks noGrp="1"/>
          </p:cNvSpPr>
          <p:nvPr>
            <p:ph type="sldNum" idx="12"/>
          </p:nvPr>
        </p:nvSpPr>
        <p:spPr>
          <a:xfrm>
            <a:off x="8700950" y="4749900"/>
            <a:ext cx="371100" cy="393600"/>
          </a:xfrm>
          <a:prstGeom prst="rect">
            <a:avLst/>
          </a:prstGeom>
          <a:solidFill>
            <a:srgbClr val="CC0033"/>
          </a:solidFill>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rgbClr val="FFFFFF"/>
                </a:solidFill>
              </a:rPr>
              <a:t>5</a:t>
            </a:fld>
            <a:endParaRPr>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71"/>
        <p:cNvGrpSpPr/>
        <p:nvPr/>
      </p:nvGrpSpPr>
      <p:grpSpPr>
        <a:xfrm>
          <a:off x="0" y="0"/>
          <a:ext cx="0" cy="0"/>
          <a:chOff x="0" y="0"/>
          <a:chExt cx="0" cy="0"/>
        </a:xfrm>
      </p:grpSpPr>
      <p:grpSp>
        <p:nvGrpSpPr>
          <p:cNvPr id="672" name="Google Shape;672;p80"/>
          <p:cNvGrpSpPr/>
          <p:nvPr/>
        </p:nvGrpSpPr>
        <p:grpSpPr>
          <a:xfrm>
            <a:off x="2457785" y="219425"/>
            <a:ext cx="6609260" cy="4651600"/>
            <a:chOff x="2729325" y="0"/>
            <a:chExt cx="6228688" cy="4651600"/>
          </a:xfrm>
        </p:grpSpPr>
        <p:grpSp>
          <p:nvGrpSpPr>
            <p:cNvPr id="673" name="Google Shape;673;p80"/>
            <p:cNvGrpSpPr/>
            <p:nvPr/>
          </p:nvGrpSpPr>
          <p:grpSpPr>
            <a:xfrm>
              <a:off x="2729325" y="0"/>
              <a:ext cx="6228688" cy="4651600"/>
              <a:chOff x="2729325" y="63675"/>
              <a:chExt cx="6228688" cy="4651600"/>
            </a:xfrm>
          </p:grpSpPr>
          <p:sp>
            <p:nvSpPr>
              <p:cNvPr id="674" name="Google Shape;674;p80"/>
              <p:cNvSpPr/>
              <p:nvPr/>
            </p:nvSpPr>
            <p:spPr>
              <a:xfrm>
                <a:off x="2735113" y="63775"/>
                <a:ext cx="6222900" cy="4651500"/>
              </a:xfrm>
              <a:prstGeom prst="roundRect">
                <a:avLst>
                  <a:gd name="adj" fmla="val 833"/>
                </a:avLst>
              </a:prstGeom>
              <a:solidFill>
                <a:srgbClr val="FFFFFF"/>
              </a:solidFill>
              <a:ln w="9525" cap="flat" cmpd="sng">
                <a:solidFill>
                  <a:srgbClr val="B3C1D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80"/>
              <p:cNvSpPr/>
              <p:nvPr/>
            </p:nvSpPr>
            <p:spPr>
              <a:xfrm>
                <a:off x="2729325" y="63675"/>
                <a:ext cx="6222900" cy="224400"/>
              </a:xfrm>
              <a:prstGeom prst="round2SameRect">
                <a:avLst>
                  <a:gd name="adj1" fmla="val 14939"/>
                  <a:gd name="adj2" fmla="val 0"/>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80"/>
              <p:cNvSpPr/>
              <p:nvPr/>
            </p:nvSpPr>
            <p:spPr>
              <a:xfrm>
                <a:off x="2840675" y="141532"/>
                <a:ext cx="68700" cy="687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80"/>
              <p:cNvSpPr/>
              <p:nvPr/>
            </p:nvSpPr>
            <p:spPr>
              <a:xfrm>
                <a:off x="2933863" y="141532"/>
                <a:ext cx="68700" cy="687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80"/>
              <p:cNvSpPr/>
              <p:nvPr/>
            </p:nvSpPr>
            <p:spPr>
              <a:xfrm>
                <a:off x="3027052" y="141532"/>
                <a:ext cx="68700" cy="687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9" name="Google Shape;679;p80"/>
            <p:cNvSpPr/>
            <p:nvPr/>
          </p:nvSpPr>
          <p:spPr>
            <a:xfrm>
              <a:off x="3233025" y="47600"/>
              <a:ext cx="5626500" cy="125700"/>
            </a:xfrm>
            <a:prstGeom prst="roundRect">
              <a:avLst>
                <a:gd name="adj" fmla="val 50000"/>
              </a:avLst>
            </a:prstGeom>
            <a:solidFill>
              <a:srgbClr val="FFFFFF"/>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0" name="Google Shape;680;p80"/>
          <p:cNvSpPr/>
          <p:nvPr/>
        </p:nvSpPr>
        <p:spPr>
          <a:xfrm>
            <a:off x="2467719" y="765500"/>
            <a:ext cx="1433100" cy="3822300"/>
          </a:xfrm>
          <a:prstGeom prst="rect">
            <a:avLst/>
          </a:prstGeom>
          <a:solidFill>
            <a:srgbClr val="222856"/>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600">
              <a:solidFill>
                <a:srgbClr val="B3C1D6"/>
              </a:solidFill>
              <a:latin typeface="Open Sans SemiBold"/>
              <a:ea typeface="Open Sans SemiBold"/>
              <a:cs typeface="Open Sans SemiBold"/>
              <a:sym typeface="Open Sans SemiBold"/>
            </a:endParaRPr>
          </a:p>
          <a:p>
            <a:pPr marL="57150" lvl="0" indent="0" algn="l" rtl="0">
              <a:spcBef>
                <a:spcPts val="200"/>
              </a:spcBef>
              <a:spcAft>
                <a:spcPts val="0"/>
              </a:spcAft>
              <a:buClr>
                <a:srgbClr val="000000"/>
              </a:buClr>
              <a:buSzPts val="1100"/>
              <a:buFont typeface="Arial"/>
              <a:buNone/>
            </a:pPr>
            <a:endParaRPr sz="600">
              <a:solidFill>
                <a:srgbClr val="B3C1D6"/>
              </a:solidFill>
              <a:latin typeface="Open Sans"/>
              <a:ea typeface="Open Sans"/>
              <a:cs typeface="Open Sans"/>
              <a:sym typeface="Open Sans"/>
            </a:endParaRPr>
          </a:p>
          <a:p>
            <a:pPr marL="57150" lvl="0" indent="0" algn="l" rtl="0">
              <a:lnSpc>
                <a:spcPct val="115000"/>
              </a:lnSpc>
              <a:spcBef>
                <a:spcPts val="200"/>
              </a:spcBef>
              <a:spcAft>
                <a:spcPts val="0"/>
              </a:spcAft>
              <a:buClr>
                <a:srgbClr val="000000"/>
              </a:buClr>
              <a:buSzPts val="1100"/>
              <a:buFont typeface="Arial"/>
              <a:buNone/>
            </a:pPr>
            <a:endParaRPr sz="600">
              <a:solidFill>
                <a:srgbClr val="B3C1D6"/>
              </a:solidFill>
              <a:latin typeface="Open Sans"/>
              <a:ea typeface="Open Sans"/>
              <a:cs typeface="Open Sans"/>
              <a:sym typeface="Open Sans"/>
            </a:endParaRPr>
          </a:p>
          <a:p>
            <a:pPr marL="57150" lvl="0" indent="0" algn="l" rtl="0">
              <a:lnSpc>
                <a:spcPct val="115000"/>
              </a:lnSpc>
              <a:spcBef>
                <a:spcPts val="300"/>
              </a:spcBef>
              <a:spcAft>
                <a:spcPts val="0"/>
              </a:spcAft>
              <a:buClr>
                <a:srgbClr val="000000"/>
              </a:buClr>
              <a:buSzPts val="1100"/>
              <a:buFont typeface="Arial"/>
              <a:buNone/>
            </a:pPr>
            <a:endParaRPr sz="600">
              <a:solidFill>
                <a:srgbClr val="B3C1D6"/>
              </a:solidFill>
              <a:latin typeface="Open Sans"/>
              <a:ea typeface="Open Sans"/>
              <a:cs typeface="Open Sans"/>
              <a:sym typeface="Open Sans"/>
            </a:endParaRPr>
          </a:p>
          <a:p>
            <a:pPr marL="57150" lvl="0" indent="0" algn="l" rtl="0">
              <a:lnSpc>
                <a:spcPct val="115000"/>
              </a:lnSpc>
              <a:spcBef>
                <a:spcPts val="300"/>
              </a:spcBef>
              <a:spcAft>
                <a:spcPts val="0"/>
              </a:spcAft>
              <a:buClr>
                <a:srgbClr val="000000"/>
              </a:buClr>
              <a:buSzPts val="1100"/>
              <a:buFont typeface="Arial"/>
              <a:buNone/>
            </a:pPr>
            <a:endParaRPr sz="600">
              <a:solidFill>
                <a:srgbClr val="B3C1D6"/>
              </a:solidFill>
              <a:latin typeface="Open Sans"/>
              <a:ea typeface="Open Sans"/>
              <a:cs typeface="Open Sans"/>
              <a:sym typeface="Open Sans"/>
            </a:endParaRPr>
          </a:p>
          <a:p>
            <a:pPr marL="57150" lvl="0" indent="0" algn="l" rtl="0">
              <a:lnSpc>
                <a:spcPct val="115000"/>
              </a:lnSpc>
              <a:spcBef>
                <a:spcPts val="300"/>
              </a:spcBef>
              <a:spcAft>
                <a:spcPts val="0"/>
              </a:spcAft>
              <a:buClr>
                <a:srgbClr val="000000"/>
              </a:buClr>
              <a:buSzPts val="1100"/>
              <a:buFont typeface="Arial"/>
              <a:buNone/>
            </a:pPr>
            <a:endParaRPr sz="600">
              <a:solidFill>
                <a:srgbClr val="B3C1D6"/>
              </a:solidFill>
              <a:latin typeface="Open Sans"/>
              <a:ea typeface="Open Sans"/>
              <a:cs typeface="Open Sans"/>
              <a:sym typeface="Open Sans"/>
            </a:endParaRPr>
          </a:p>
          <a:p>
            <a:pPr marL="57150" lvl="0" indent="0" algn="l" rtl="0">
              <a:lnSpc>
                <a:spcPct val="115000"/>
              </a:lnSpc>
              <a:spcBef>
                <a:spcPts val="300"/>
              </a:spcBef>
              <a:spcAft>
                <a:spcPts val="300"/>
              </a:spcAft>
              <a:buNone/>
            </a:pPr>
            <a:endParaRPr sz="600">
              <a:solidFill>
                <a:srgbClr val="B3C1D6"/>
              </a:solidFill>
              <a:latin typeface="Open Sans"/>
              <a:ea typeface="Open Sans"/>
              <a:cs typeface="Open Sans"/>
              <a:sym typeface="Open Sans"/>
            </a:endParaRPr>
          </a:p>
        </p:txBody>
      </p:sp>
      <p:sp>
        <p:nvSpPr>
          <p:cNvPr id="681" name="Google Shape;681;p80"/>
          <p:cNvSpPr/>
          <p:nvPr/>
        </p:nvSpPr>
        <p:spPr>
          <a:xfrm>
            <a:off x="2472160" y="435900"/>
            <a:ext cx="1433100" cy="325500"/>
          </a:xfrm>
          <a:prstGeom prst="rect">
            <a:avLst/>
          </a:prstGeom>
          <a:solidFill>
            <a:srgbClr val="141B4D"/>
          </a:solidFill>
          <a:ln w="9525" cap="flat" cmpd="sng">
            <a:solidFill>
              <a:srgbClr val="141B4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900" b="1">
                <a:solidFill>
                  <a:schemeClr val="lt1"/>
                </a:solidFill>
                <a:latin typeface="Open Sans"/>
                <a:ea typeface="Open Sans"/>
                <a:cs typeface="Open Sans"/>
                <a:sym typeface="Open Sans"/>
              </a:rPr>
              <a:t>Rutgers</a:t>
            </a:r>
            <a:endParaRPr sz="900" b="1">
              <a:solidFill>
                <a:srgbClr val="FFFFFF"/>
              </a:solidFill>
              <a:latin typeface="Open Sans"/>
              <a:ea typeface="Open Sans"/>
              <a:cs typeface="Open Sans"/>
              <a:sym typeface="Open Sans"/>
            </a:endParaRPr>
          </a:p>
        </p:txBody>
      </p:sp>
      <p:pic>
        <p:nvPicPr>
          <p:cNvPr id="682" name="Google Shape;682;p80"/>
          <p:cNvPicPr preferRelativeResize="0"/>
          <p:nvPr/>
        </p:nvPicPr>
        <p:blipFill>
          <a:blip r:embed="rId3">
            <a:alphaModFix/>
          </a:blip>
          <a:stretch>
            <a:fillRect/>
          </a:stretch>
        </p:blipFill>
        <p:spPr>
          <a:xfrm>
            <a:off x="3762044" y="558975"/>
            <a:ext cx="65100" cy="65100"/>
          </a:xfrm>
          <a:prstGeom prst="rect">
            <a:avLst/>
          </a:prstGeom>
          <a:noFill/>
          <a:ln>
            <a:noFill/>
          </a:ln>
        </p:spPr>
      </p:pic>
      <p:graphicFrame>
        <p:nvGraphicFramePr>
          <p:cNvPr id="683" name="Google Shape;683;p80"/>
          <p:cNvGraphicFramePr/>
          <p:nvPr>
            <p:extLst>
              <p:ext uri="{D42A27DB-BD31-4B8C-83A1-F6EECF244321}">
                <p14:modId xmlns:p14="http://schemas.microsoft.com/office/powerpoint/2010/main" val="2115003219"/>
              </p:ext>
            </p:extLst>
          </p:nvPr>
        </p:nvGraphicFramePr>
        <p:xfrm>
          <a:off x="284758" y="593938"/>
          <a:ext cx="1853425" cy="1716990"/>
        </p:xfrm>
        <a:graphic>
          <a:graphicData uri="http://schemas.openxmlformats.org/drawingml/2006/table">
            <a:tbl>
              <a:tblPr>
                <a:noFill/>
                <a:tableStyleId>{1BB8693C-4873-4DB6-AA27-5CCEE618B7E2}</a:tableStyleId>
              </a:tblPr>
              <a:tblGrid>
                <a:gridCol w="1853425">
                  <a:extLst>
                    <a:ext uri="{9D8B030D-6E8A-4147-A177-3AD203B41FA5}">
                      <a16:colId xmlns:a16="http://schemas.microsoft.com/office/drawing/2014/main" val="20000"/>
                    </a:ext>
                  </a:extLst>
                </a:gridCol>
              </a:tblGrid>
              <a:tr h="574550">
                <a:tc>
                  <a:txBody>
                    <a:bodyPr/>
                    <a:lstStyle/>
                    <a:p>
                      <a:pPr marL="0" lvl="0" indent="0" algn="l" rtl="0">
                        <a:spcBef>
                          <a:spcPts val="0"/>
                        </a:spcBef>
                        <a:spcAft>
                          <a:spcPts val="0"/>
                        </a:spcAft>
                        <a:buNone/>
                      </a:pPr>
                      <a:r>
                        <a:rPr lang="en" sz="2600" dirty="0">
                          <a:solidFill>
                            <a:srgbClr val="CC0033"/>
                          </a:solidFill>
                          <a:latin typeface="Roboto"/>
                          <a:ea typeface="Roboto"/>
                          <a:cs typeface="Roboto"/>
                          <a:sym typeface="Roboto"/>
                        </a:rPr>
                        <a:t>Order Feed</a:t>
                      </a:r>
                      <a:endParaRPr sz="2600" dirty="0">
                        <a:solidFill>
                          <a:srgbClr val="CC0033"/>
                        </a:solidFill>
                        <a:latin typeface="Roboto"/>
                        <a:ea typeface="Roboto"/>
                        <a:cs typeface="Roboto"/>
                        <a:sym typeface="Roboto"/>
                      </a:endParaRPr>
                    </a:p>
                  </a:txBody>
                  <a:tcPr marL="0" marR="0" marT="91425" marB="91425">
                    <a:lnL w="19050" cap="flat" cmpd="sng">
                      <a:noFill/>
                      <a:prstDash val="solid"/>
                      <a:round/>
                      <a:headEnd type="none" w="sm" len="sm"/>
                      <a:tailEnd type="none" w="sm" len="sm"/>
                    </a:lnL>
                    <a:lnR w="19050" cap="flat" cmpd="sng">
                      <a:noFill/>
                      <a:prstDash val="solid"/>
                      <a:round/>
                      <a:headEnd type="none" w="sm" len="sm"/>
                      <a:tailEnd type="none" w="sm" len="sm"/>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052500">
                <a:tc>
                  <a:txBody>
                    <a:bodyPr/>
                    <a:lstStyle/>
                    <a:p>
                      <a:pPr marL="171450" marR="0" lvl="0" indent="-120650" algn="l" rtl="0">
                        <a:lnSpc>
                          <a:spcPct val="100000"/>
                        </a:lnSpc>
                        <a:spcBef>
                          <a:spcPts val="0"/>
                        </a:spcBef>
                        <a:spcAft>
                          <a:spcPts val="0"/>
                        </a:spcAft>
                        <a:buClrTx/>
                        <a:buSzPts val="1000"/>
                        <a:buFont typeface="Roboto"/>
                        <a:buChar char="⇢"/>
                      </a:pPr>
                      <a:r>
                        <a:rPr lang="en" sz="1000" dirty="0">
                          <a:solidFill>
                            <a:schemeClr val="bg2">
                              <a:lumMod val="50000"/>
                            </a:schemeClr>
                          </a:solidFill>
                          <a:latin typeface="Roboto"/>
                          <a:ea typeface="Roboto"/>
                          <a:cs typeface="Roboto"/>
                          <a:sym typeface="Roboto"/>
                        </a:rPr>
                        <a:t>You can see a high level overview</a:t>
                      </a:r>
                      <a:endParaRPr sz="1000" dirty="0">
                        <a:solidFill>
                          <a:schemeClr val="bg2">
                            <a:lumMod val="50000"/>
                          </a:schemeClr>
                        </a:solidFill>
                        <a:latin typeface="Roboto"/>
                        <a:ea typeface="Roboto"/>
                        <a:cs typeface="Roboto"/>
                        <a:sym typeface="Roboto"/>
                      </a:endParaRPr>
                    </a:p>
                    <a:p>
                      <a:pPr marL="171450" marR="0" lvl="0" indent="-120650" algn="l" rtl="0">
                        <a:lnSpc>
                          <a:spcPct val="100000"/>
                        </a:lnSpc>
                        <a:spcBef>
                          <a:spcPts val="1000"/>
                        </a:spcBef>
                        <a:spcAft>
                          <a:spcPts val="0"/>
                        </a:spcAft>
                        <a:buClrTx/>
                        <a:buSzPts val="1000"/>
                        <a:buFont typeface="Roboto"/>
                        <a:buChar char="⇢"/>
                      </a:pPr>
                      <a:r>
                        <a:rPr lang="en" sz="1000" dirty="0">
                          <a:solidFill>
                            <a:schemeClr val="bg2">
                              <a:lumMod val="50000"/>
                            </a:schemeClr>
                          </a:solidFill>
                          <a:latin typeface="Roboto"/>
                          <a:ea typeface="Roboto"/>
                          <a:cs typeface="Roboto"/>
                          <a:sym typeface="Roboto"/>
                        </a:rPr>
                        <a:t>Download Orders</a:t>
                      </a:r>
                      <a:endParaRPr sz="1000" dirty="0">
                        <a:solidFill>
                          <a:schemeClr val="bg2">
                            <a:lumMod val="50000"/>
                          </a:schemeClr>
                        </a:solidFill>
                        <a:latin typeface="Roboto"/>
                        <a:ea typeface="Roboto"/>
                        <a:cs typeface="Roboto"/>
                        <a:sym typeface="Roboto"/>
                      </a:endParaRPr>
                    </a:p>
                    <a:p>
                      <a:pPr marL="171450" marR="0" lvl="0" indent="-120650" algn="l" rtl="0">
                        <a:lnSpc>
                          <a:spcPct val="100000"/>
                        </a:lnSpc>
                        <a:spcBef>
                          <a:spcPts val="1000"/>
                        </a:spcBef>
                        <a:spcAft>
                          <a:spcPts val="1000"/>
                        </a:spcAft>
                        <a:buClrTx/>
                        <a:buSzPts val="1000"/>
                        <a:buFont typeface="Roboto"/>
                        <a:buChar char="⇢"/>
                      </a:pPr>
                      <a:r>
                        <a:rPr lang="en" sz="1000" dirty="0">
                          <a:solidFill>
                            <a:schemeClr val="bg2">
                              <a:lumMod val="50000"/>
                            </a:schemeClr>
                          </a:solidFill>
                          <a:latin typeface="Roboto"/>
                          <a:ea typeface="Roboto"/>
                          <a:cs typeface="Roboto"/>
                          <a:sym typeface="Roboto"/>
                        </a:rPr>
                        <a:t>Review Orders to Suppliers</a:t>
                      </a:r>
                      <a:endParaRPr sz="1000" dirty="0">
                        <a:solidFill>
                          <a:schemeClr val="bg2">
                            <a:lumMod val="50000"/>
                          </a:schemeClr>
                        </a:solidFill>
                        <a:latin typeface="Roboto"/>
                        <a:ea typeface="Roboto"/>
                        <a:cs typeface="Roboto"/>
                        <a:sym typeface="Roboto"/>
                      </a:endParaRPr>
                    </a:p>
                  </a:txBody>
                  <a:tcPr marL="0" marR="0" marT="182875" marB="91425">
                    <a:lnL w="19050" cap="flat" cmpd="sng">
                      <a:solidFill>
                        <a:srgbClr val="9E9E9E">
                          <a:alpha val="0"/>
                        </a:srgbClr>
                      </a:solidFill>
                      <a:prstDash val="solid"/>
                      <a:round/>
                      <a:headEnd type="none" w="sm" len="sm"/>
                      <a:tailEnd type="none" w="sm" len="sm"/>
                    </a:lnL>
                    <a:lnR w="19050" cap="flat" cmpd="sng">
                      <a:solidFill>
                        <a:srgbClr val="9E9E9E">
                          <a:alpha val="0"/>
                        </a:srgbClr>
                      </a:solidFill>
                      <a:prstDash val="solid"/>
                      <a:round/>
                      <a:headEnd type="none" w="sm" len="sm"/>
                      <a:tailEnd type="none" w="sm" len="sm"/>
                    </a:lnR>
                    <a:lnT w="12700" cap="flat" cmpd="sng" algn="ctr">
                      <a:solidFill>
                        <a:schemeClr val="bg1">
                          <a:lumMod val="50000"/>
                        </a:schemeClr>
                      </a:solidFill>
                      <a:prstDash val="solid"/>
                      <a:round/>
                      <a:headEnd type="none" w="med" len="med"/>
                      <a:tailEnd type="none" w="med" len="med"/>
                    </a:lnT>
                    <a:lnB w="19050" cap="flat" cmpd="sng">
                      <a:solidFill>
                        <a:srgbClr val="63B3DF">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684" name="Google Shape;684;p80"/>
          <p:cNvSpPr/>
          <p:nvPr/>
        </p:nvSpPr>
        <p:spPr>
          <a:xfrm>
            <a:off x="2467226" y="4529573"/>
            <a:ext cx="1516800" cy="342900"/>
          </a:xfrm>
          <a:prstGeom prst="round2DiagRect">
            <a:avLst>
              <a:gd name="adj1" fmla="val 0"/>
              <a:gd name="adj2" fmla="val 12832"/>
            </a:avLst>
          </a:prstGeom>
          <a:solidFill>
            <a:srgbClr val="141B4D"/>
          </a:solidFill>
          <a:ln>
            <a:noFill/>
          </a:ln>
        </p:spPr>
        <p:txBody>
          <a:bodyPr spcFirstLastPara="1" wrap="square" lIns="91425" tIns="91425" rIns="91425" bIns="91425" anchor="ctr" anchorCtr="0">
            <a:noAutofit/>
          </a:bodyPr>
          <a:lstStyle/>
          <a:p>
            <a:pPr marL="257175" lvl="0" indent="0" algn="l" rtl="0">
              <a:spcBef>
                <a:spcPts val="0"/>
              </a:spcBef>
              <a:spcAft>
                <a:spcPts val="0"/>
              </a:spcAft>
              <a:buNone/>
            </a:pPr>
            <a:r>
              <a:rPr lang="en" sz="600" b="1">
                <a:solidFill>
                  <a:srgbClr val="FFFFFF"/>
                </a:solidFill>
                <a:latin typeface="Open Sans"/>
                <a:ea typeface="Open Sans"/>
                <a:cs typeface="Open Sans"/>
                <a:sym typeface="Open Sans"/>
              </a:rPr>
              <a:t>David London</a:t>
            </a:r>
            <a:endParaRPr sz="600" b="1">
              <a:solidFill>
                <a:srgbClr val="FFFFFF"/>
              </a:solidFill>
              <a:latin typeface="Open Sans"/>
              <a:ea typeface="Open Sans"/>
              <a:cs typeface="Open Sans"/>
              <a:sym typeface="Open Sans"/>
            </a:endParaRPr>
          </a:p>
          <a:p>
            <a:pPr marL="257175" lvl="0" indent="0" algn="l" rtl="0">
              <a:spcBef>
                <a:spcPts val="0"/>
              </a:spcBef>
              <a:spcAft>
                <a:spcPts val="0"/>
              </a:spcAft>
              <a:buNone/>
            </a:pPr>
            <a:r>
              <a:rPr lang="en" sz="500">
                <a:solidFill>
                  <a:srgbClr val="FFFFFF"/>
                </a:solidFill>
                <a:latin typeface="Open Sans"/>
                <a:ea typeface="Open Sans"/>
                <a:cs typeface="Open Sans"/>
                <a:sym typeface="Open Sans"/>
              </a:rPr>
              <a:t>Online</a:t>
            </a:r>
            <a:endParaRPr/>
          </a:p>
        </p:txBody>
      </p:sp>
      <p:pic>
        <p:nvPicPr>
          <p:cNvPr id="685" name="Google Shape;685;p80"/>
          <p:cNvPicPr preferRelativeResize="0"/>
          <p:nvPr/>
        </p:nvPicPr>
        <p:blipFill>
          <a:blip r:embed="rId4">
            <a:alphaModFix/>
          </a:blip>
          <a:stretch>
            <a:fillRect/>
          </a:stretch>
        </p:blipFill>
        <p:spPr>
          <a:xfrm>
            <a:off x="2537714" y="4581778"/>
            <a:ext cx="194700" cy="194700"/>
          </a:xfrm>
          <a:prstGeom prst="rect">
            <a:avLst/>
          </a:prstGeom>
          <a:noFill/>
          <a:ln>
            <a:noFill/>
          </a:ln>
        </p:spPr>
      </p:pic>
      <p:sp>
        <p:nvSpPr>
          <p:cNvPr id="686" name="Google Shape;686;p80"/>
          <p:cNvSpPr/>
          <p:nvPr/>
        </p:nvSpPr>
        <p:spPr>
          <a:xfrm>
            <a:off x="3894375" y="435900"/>
            <a:ext cx="5177700" cy="4436700"/>
          </a:xfrm>
          <a:prstGeom prst="rect">
            <a:avLst/>
          </a:prstGeom>
          <a:solidFill>
            <a:srgbClr val="F7F8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687" name="Google Shape;687;p80"/>
          <p:cNvGraphicFramePr/>
          <p:nvPr/>
        </p:nvGraphicFramePr>
        <p:xfrm>
          <a:off x="2463995" y="776374"/>
          <a:ext cx="1433100" cy="975985"/>
        </p:xfrm>
        <a:graphic>
          <a:graphicData uri="http://schemas.openxmlformats.org/drawingml/2006/table">
            <a:tbl>
              <a:tblPr>
                <a:noFill/>
                <a:tableStyleId>{1BB8693C-4873-4DB6-AA27-5CCEE618B7E2}</a:tableStyleId>
              </a:tblPr>
              <a:tblGrid>
                <a:gridCol w="1433100">
                  <a:extLst>
                    <a:ext uri="{9D8B030D-6E8A-4147-A177-3AD203B41FA5}">
                      <a16:colId xmlns:a16="http://schemas.microsoft.com/office/drawing/2014/main" val="20000"/>
                    </a:ext>
                  </a:extLst>
                </a:gridCol>
              </a:tblGrid>
              <a:tr h="944875">
                <a:tc>
                  <a:txBody>
                    <a:bodyPr/>
                    <a:lstStyle/>
                    <a:p>
                      <a:pPr marL="171450" lvl="0" indent="0" algn="l" rtl="0">
                        <a:lnSpc>
                          <a:spcPct val="150000"/>
                        </a:lnSpc>
                        <a:spcBef>
                          <a:spcPts val="0"/>
                        </a:spcBef>
                        <a:spcAft>
                          <a:spcPts val="0"/>
                        </a:spcAft>
                        <a:buNone/>
                      </a:pPr>
                      <a:r>
                        <a:rPr lang="en" sz="600">
                          <a:solidFill>
                            <a:srgbClr val="B3C1D6"/>
                          </a:solidFill>
                          <a:latin typeface="Open Sans SemiBold"/>
                          <a:ea typeface="Open Sans SemiBold"/>
                          <a:cs typeface="Open Sans SemiBold"/>
                          <a:sym typeface="Open Sans SemiBold"/>
                        </a:rPr>
                        <a:t>My Activity</a:t>
                      </a:r>
                      <a:endParaRPr sz="600">
                        <a:solidFill>
                          <a:srgbClr val="B3C1D6"/>
                        </a:solidFill>
                        <a:latin typeface="Open Sans SemiBold"/>
                        <a:ea typeface="Open Sans SemiBold"/>
                        <a:cs typeface="Open Sans SemiBold"/>
                        <a:sym typeface="Open Sans SemiBold"/>
                      </a:endParaRPr>
                    </a:p>
                    <a:p>
                      <a:pPr marL="171450" lvl="0" indent="0" algn="l" rtl="0">
                        <a:lnSpc>
                          <a:spcPct val="150000"/>
                        </a:lnSpc>
                        <a:spcBef>
                          <a:spcPts val="200"/>
                        </a:spcBef>
                        <a:spcAft>
                          <a:spcPts val="0"/>
                        </a:spcAft>
                        <a:buNone/>
                      </a:pPr>
                      <a:r>
                        <a:rPr lang="en" sz="600">
                          <a:solidFill>
                            <a:srgbClr val="B3C1D6"/>
                          </a:solidFill>
                          <a:latin typeface="Open Sans SemiBold"/>
                          <a:ea typeface="Open Sans SemiBold"/>
                          <a:cs typeface="Open Sans SemiBold"/>
                          <a:sym typeface="Open Sans SemiBold"/>
                        </a:rPr>
                        <a:t>My Requests</a:t>
                      </a:r>
                      <a:endParaRPr sz="600">
                        <a:solidFill>
                          <a:srgbClr val="B3C1D6"/>
                        </a:solidFill>
                        <a:latin typeface="Open Sans SemiBold"/>
                        <a:ea typeface="Open Sans SemiBold"/>
                        <a:cs typeface="Open Sans SemiBold"/>
                        <a:sym typeface="Open Sans SemiBold"/>
                      </a:endParaRPr>
                    </a:p>
                    <a:p>
                      <a:pPr marL="171450" lvl="0" indent="0" algn="l" rtl="0">
                        <a:lnSpc>
                          <a:spcPct val="150000"/>
                        </a:lnSpc>
                        <a:spcBef>
                          <a:spcPts val="200"/>
                        </a:spcBef>
                        <a:spcAft>
                          <a:spcPts val="0"/>
                        </a:spcAft>
                        <a:buNone/>
                      </a:pPr>
                      <a:r>
                        <a:rPr lang="en" sz="600" b="1">
                          <a:solidFill>
                            <a:srgbClr val="FFFFFF"/>
                          </a:solidFill>
                          <a:latin typeface="Open Sans"/>
                          <a:ea typeface="Open Sans"/>
                          <a:cs typeface="Open Sans"/>
                          <a:sym typeface="Open Sans"/>
                        </a:rPr>
                        <a:t>Order Feed</a:t>
                      </a:r>
                      <a:endParaRPr sz="600">
                        <a:solidFill>
                          <a:srgbClr val="B3C1D6"/>
                        </a:solidFill>
                        <a:latin typeface="Open Sans SemiBold"/>
                        <a:ea typeface="Open Sans SemiBold"/>
                        <a:cs typeface="Open Sans SemiBold"/>
                        <a:sym typeface="Open Sans SemiBold"/>
                      </a:endParaRPr>
                    </a:p>
                    <a:p>
                      <a:pPr marL="171450" lvl="0" indent="0" algn="l" rtl="0">
                        <a:lnSpc>
                          <a:spcPct val="150000"/>
                        </a:lnSpc>
                        <a:spcBef>
                          <a:spcPts val="200"/>
                        </a:spcBef>
                        <a:spcAft>
                          <a:spcPts val="200"/>
                        </a:spcAft>
                        <a:buNone/>
                      </a:pPr>
                      <a:r>
                        <a:rPr lang="en" sz="600">
                          <a:solidFill>
                            <a:srgbClr val="B3C1D6"/>
                          </a:solidFill>
                          <a:latin typeface="Open Sans SemiBold"/>
                          <a:ea typeface="Open Sans SemiBold"/>
                          <a:cs typeface="Open Sans SemiBold"/>
                          <a:sym typeface="Open Sans SemiBold"/>
                        </a:rPr>
                        <a:t>Settings</a:t>
                      </a:r>
                      <a:endParaRPr sz="600">
                        <a:solidFill>
                          <a:srgbClr val="B3C1D6"/>
                        </a:solidFill>
                        <a:latin typeface="Open Sans SemiBold"/>
                        <a:ea typeface="Open Sans SemiBold"/>
                        <a:cs typeface="Open Sans SemiBold"/>
                        <a:sym typeface="Open Sans SemiBold"/>
                      </a:endParaRPr>
                    </a:p>
                  </a:txBody>
                  <a:tcPr marL="91425" marR="91425" marT="182875" marB="18287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141B4D"/>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688" name="Google Shape;688;p80"/>
          <p:cNvPicPr preferRelativeResize="0"/>
          <p:nvPr/>
        </p:nvPicPr>
        <p:blipFill>
          <a:blip r:embed="rId5">
            <a:alphaModFix/>
          </a:blip>
          <a:stretch>
            <a:fillRect/>
          </a:stretch>
        </p:blipFill>
        <p:spPr>
          <a:xfrm>
            <a:off x="2586298" y="1123055"/>
            <a:ext cx="85800" cy="85800"/>
          </a:xfrm>
          <a:prstGeom prst="rect">
            <a:avLst/>
          </a:prstGeom>
          <a:noFill/>
          <a:ln>
            <a:noFill/>
          </a:ln>
        </p:spPr>
      </p:pic>
      <p:pic>
        <p:nvPicPr>
          <p:cNvPr id="689" name="Google Shape;689;p80"/>
          <p:cNvPicPr preferRelativeResize="0"/>
          <p:nvPr/>
        </p:nvPicPr>
        <p:blipFill>
          <a:blip r:embed="rId6">
            <a:alphaModFix/>
          </a:blip>
          <a:stretch>
            <a:fillRect/>
          </a:stretch>
        </p:blipFill>
        <p:spPr>
          <a:xfrm>
            <a:off x="2580470" y="1451122"/>
            <a:ext cx="85800" cy="85800"/>
          </a:xfrm>
          <a:prstGeom prst="rect">
            <a:avLst/>
          </a:prstGeom>
          <a:noFill/>
          <a:ln>
            <a:noFill/>
          </a:ln>
        </p:spPr>
      </p:pic>
      <p:pic>
        <p:nvPicPr>
          <p:cNvPr id="690" name="Google Shape;690;p80"/>
          <p:cNvPicPr preferRelativeResize="0"/>
          <p:nvPr/>
        </p:nvPicPr>
        <p:blipFill>
          <a:blip r:embed="rId7">
            <a:alphaModFix/>
          </a:blip>
          <a:stretch>
            <a:fillRect/>
          </a:stretch>
        </p:blipFill>
        <p:spPr>
          <a:xfrm>
            <a:off x="2590716" y="1287088"/>
            <a:ext cx="85800" cy="85800"/>
          </a:xfrm>
          <a:prstGeom prst="rect">
            <a:avLst/>
          </a:prstGeom>
          <a:noFill/>
          <a:ln>
            <a:noFill/>
          </a:ln>
        </p:spPr>
      </p:pic>
      <p:pic>
        <p:nvPicPr>
          <p:cNvPr id="691" name="Google Shape;691;p80"/>
          <p:cNvPicPr preferRelativeResize="0"/>
          <p:nvPr/>
        </p:nvPicPr>
        <p:blipFill>
          <a:blip r:embed="rId8">
            <a:alphaModFix/>
          </a:blip>
          <a:stretch>
            <a:fillRect/>
          </a:stretch>
        </p:blipFill>
        <p:spPr>
          <a:xfrm flipH="1">
            <a:off x="2586301" y="959051"/>
            <a:ext cx="85800" cy="85800"/>
          </a:xfrm>
          <a:prstGeom prst="rect">
            <a:avLst/>
          </a:prstGeom>
          <a:noFill/>
          <a:ln>
            <a:noFill/>
          </a:ln>
        </p:spPr>
      </p:pic>
      <p:graphicFrame>
        <p:nvGraphicFramePr>
          <p:cNvPr id="692" name="Google Shape;692;p80"/>
          <p:cNvGraphicFramePr/>
          <p:nvPr/>
        </p:nvGraphicFramePr>
        <p:xfrm>
          <a:off x="2470707" y="1873302"/>
          <a:ext cx="1433100" cy="1865768"/>
        </p:xfrm>
        <a:graphic>
          <a:graphicData uri="http://schemas.openxmlformats.org/drawingml/2006/table">
            <a:tbl>
              <a:tblPr>
                <a:noFill/>
                <a:tableStyleId>{1BB8693C-4873-4DB6-AA27-5CCEE618B7E2}</a:tableStyleId>
              </a:tblPr>
              <a:tblGrid>
                <a:gridCol w="1050250">
                  <a:extLst>
                    <a:ext uri="{9D8B030D-6E8A-4147-A177-3AD203B41FA5}">
                      <a16:colId xmlns:a16="http://schemas.microsoft.com/office/drawing/2014/main" val="20000"/>
                    </a:ext>
                  </a:extLst>
                </a:gridCol>
                <a:gridCol w="382850">
                  <a:extLst>
                    <a:ext uri="{9D8B030D-6E8A-4147-A177-3AD203B41FA5}">
                      <a16:colId xmlns:a16="http://schemas.microsoft.com/office/drawing/2014/main" val="20001"/>
                    </a:ext>
                  </a:extLst>
                </a:gridCol>
              </a:tblGrid>
              <a:tr h="100000">
                <a:tc>
                  <a:txBody>
                    <a:bodyPr/>
                    <a:lstStyle/>
                    <a:p>
                      <a:pPr marL="0" lvl="0" indent="0" algn="l" rtl="0">
                        <a:lnSpc>
                          <a:spcPct val="115000"/>
                        </a:lnSpc>
                        <a:spcBef>
                          <a:spcPts val="0"/>
                        </a:spcBef>
                        <a:spcAft>
                          <a:spcPts val="300"/>
                        </a:spcAft>
                        <a:buNone/>
                      </a:pPr>
                      <a:endParaRPr sz="600">
                        <a:solidFill>
                          <a:srgbClr val="B3C1D6"/>
                        </a:solidFill>
                        <a:latin typeface="Open Sans SemiBold"/>
                        <a:ea typeface="Open Sans SemiBold"/>
                        <a:cs typeface="Open Sans SemiBold"/>
                        <a:sym typeface="Open Sans SemiBold"/>
                      </a:endParaRPr>
                    </a:p>
                  </a:txBody>
                  <a:tcPr marL="91425" marR="91425"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r" rtl="0">
                        <a:lnSpc>
                          <a:spcPct val="115000"/>
                        </a:lnSpc>
                        <a:spcBef>
                          <a:spcPts val="0"/>
                        </a:spcBef>
                        <a:spcAft>
                          <a:spcPts val="300"/>
                        </a:spcAft>
                        <a:buNone/>
                      </a:pPr>
                      <a:endParaRPr sz="600">
                        <a:solidFill>
                          <a:srgbClr val="B3C1D6"/>
                        </a:solidFill>
                        <a:latin typeface="Open Sans SemiBold"/>
                        <a:ea typeface="Open Sans SemiBold"/>
                        <a:cs typeface="Open Sans SemiBold"/>
                        <a:sym typeface="Open Sans SemiBold"/>
                      </a:endParaRPr>
                    </a:p>
                  </a:txBody>
                  <a:tcPr marL="91425" marR="91425"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l" rtl="0">
                        <a:lnSpc>
                          <a:spcPct val="115000"/>
                        </a:lnSpc>
                        <a:spcBef>
                          <a:spcPts val="0"/>
                        </a:spcBef>
                        <a:spcAft>
                          <a:spcPts val="0"/>
                        </a:spcAft>
                        <a:buNone/>
                      </a:pPr>
                      <a:r>
                        <a:rPr lang="en" sz="600">
                          <a:solidFill>
                            <a:srgbClr val="B3C1D6"/>
                          </a:solidFill>
                          <a:latin typeface="Open Sans SemiBold"/>
                          <a:ea typeface="Open Sans SemiBold"/>
                          <a:cs typeface="Open Sans SemiBold"/>
                          <a:sym typeface="Open Sans SemiBold"/>
                        </a:rPr>
                        <a:t>Openlane</a:t>
                      </a:r>
                      <a:endParaRPr sz="600">
                        <a:solidFill>
                          <a:srgbClr val="B3C1D6"/>
                        </a:solidFill>
                        <a:latin typeface="Open Sans SemiBold"/>
                        <a:ea typeface="Open Sans SemiBold"/>
                        <a:cs typeface="Open Sans SemiBold"/>
                        <a:sym typeface="Open Sans SemiBold"/>
                      </a:endParaRPr>
                    </a:p>
                    <a:p>
                      <a:pPr marL="0" lvl="0" indent="0" algn="l" rtl="0">
                        <a:lnSpc>
                          <a:spcPct val="115000"/>
                        </a:lnSpc>
                        <a:spcBef>
                          <a:spcPts val="300"/>
                        </a:spcBef>
                        <a:spcAft>
                          <a:spcPts val="0"/>
                        </a:spcAft>
                        <a:buNone/>
                      </a:pPr>
                      <a:r>
                        <a:rPr lang="en" sz="600">
                          <a:solidFill>
                            <a:srgbClr val="B3C1D6"/>
                          </a:solidFill>
                          <a:latin typeface="Open Sans SemiBold"/>
                          <a:ea typeface="Open Sans SemiBold"/>
                          <a:cs typeface="Open Sans SemiBold"/>
                          <a:sym typeface="Open Sans SemiBold"/>
                        </a:rPr>
                        <a:t>Yearin</a:t>
                      </a:r>
                      <a:endParaRPr sz="600">
                        <a:solidFill>
                          <a:srgbClr val="B3C1D6"/>
                        </a:solidFill>
                        <a:latin typeface="Open Sans SemiBold"/>
                        <a:ea typeface="Open Sans SemiBold"/>
                        <a:cs typeface="Open Sans SemiBold"/>
                        <a:sym typeface="Open Sans SemiBold"/>
                      </a:endParaRPr>
                    </a:p>
                    <a:p>
                      <a:pPr marL="0" lvl="0" indent="0" algn="l" rtl="0">
                        <a:lnSpc>
                          <a:spcPct val="115000"/>
                        </a:lnSpc>
                        <a:spcBef>
                          <a:spcPts val="300"/>
                        </a:spcBef>
                        <a:spcAft>
                          <a:spcPts val="0"/>
                        </a:spcAft>
                        <a:buNone/>
                      </a:pPr>
                      <a:r>
                        <a:rPr lang="en" sz="600">
                          <a:solidFill>
                            <a:srgbClr val="B3C1D6"/>
                          </a:solidFill>
                          <a:latin typeface="Open Sans SemiBold"/>
                          <a:ea typeface="Open Sans SemiBold"/>
                          <a:cs typeface="Open Sans SemiBold"/>
                          <a:sym typeface="Open Sans SemiBold"/>
                        </a:rPr>
                        <a:t>Goodsilron</a:t>
                      </a:r>
                      <a:endParaRPr sz="600">
                        <a:solidFill>
                          <a:srgbClr val="B3C1D6"/>
                        </a:solidFill>
                        <a:latin typeface="Open Sans SemiBold"/>
                        <a:ea typeface="Open Sans SemiBold"/>
                        <a:cs typeface="Open Sans SemiBold"/>
                        <a:sym typeface="Open Sans SemiBold"/>
                      </a:endParaRPr>
                    </a:p>
                    <a:p>
                      <a:pPr marL="0" lvl="0" indent="0" algn="l" rtl="0">
                        <a:lnSpc>
                          <a:spcPct val="115000"/>
                        </a:lnSpc>
                        <a:spcBef>
                          <a:spcPts val="300"/>
                        </a:spcBef>
                        <a:spcAft>
                          <a:spcPts val="0"/>
                        </a:spcAft>
                        <a:buNone/>
                      </a:pPr>
                      <a:r>
                        <a:rPr lang="en" sz="600">
                          <a:solidFill>
                            <a:srgbClr val="B3C1D6"/>
                          </a:solidFill>
                          <a:latin typeface="Open Sans SemiBold"/>
                          <a:ea typeface="Open Sans SemiBold"/>
                          <a:cs typeface="Open Sans SemiBold"/>
                          <a:sym typeface="Open Sans SemiBold"/>
                        </a:rPr>
                        <a:t>Condax</a:t>
                      </a:r>
                      <a:endParaRPr sz="600">
                        <a:solidFill>
                          <a:srgbClr val="B3C1D6"/>
                        </a:solidFill>
                        <a:latin typeface="Open Sans SemiBold"/>
                        <a:ea typeface="Open Sans SemiBold"/>
                        <a:cs typeface="Open Sans SemiBold"/>
                        <a:sym typeface="Open Sans SemiBold"/>
                      </a:endParaRPr>
                    </a:p>
                    <a:p>
                      <a:pPr marL="0" lvl="0" indent="0" algn="l" rtl="0">
                        <a:lnSpc>
                          <a:spcPct val="115000"/>
                        </a:lnSpc>
                        <a:spcBef>
                          <a:spcPts val="300"/>
                        </a:spcBef>
                        <a:spcAft>
                          <a:spcPts val="0"/>
                        </a:spcAft>
                        <a:buNone/>
                      </a:pPr>
                      <a:r>
                        <a:rPr lang="en" sz="600">
                          <a:solidFill>
                            <a:srgbClr val="B3C1D6"/>
                          </a:solidFill>
                          <a:latin typeface="Open Sans SemiBold"/>
                          <a:ea typeface="Open Sans SemiBold"/>
                          <a:cs typeface="Open Sans SemiBold"/>
                          <a:sym typeface="Open Sans SemiBold"/>
                        </a:rPr>
                        <a:t>Opentech</a:t>
                      </a:r>
                      <a:endParaRPr sz="600">
                        <a:solidFill>
                          <a:srgbClr val="B3C1D6"/>
                        </a:solidFill>
                        <a:latin typeface="Open Sans SemiBold"/>
                        <a:ea typeface="Open Sans SemiBold"/>
                        <a:cs typeface="Open Sans SemiBold"/>
                        <a:sym typeface="Open Sans SemiBold"/>
                      </a:endParaRPr>
                    </a:p>
                    <a:p>
                      <a:pPr marL="0" lvl="0" indent="0" algn="l" rtl="0">
                        <a:lnSpc>
                          <a:spcPct val="115000"/>
                        </a:lnSpc>
                        <a:spcBef>
                          <a:spcPts val="300"/>
                        </a:spcBef>
                        <a:spcAft>
                          <a:spcPts val="0"/>
                        </a:spcAft>
                        <a:buNone/>
                      </a:pPr>
                      <a:r>
                        <a:rPr lang="en" sz="600">
                          <a:solidFill>
                            <a:srgbClr val="B3C1D6"/>
                          </a:solidFill>
                          <a:latin typeface="Open Sans SemiBold"/>
                          <a:ea typeface="Open Sans SemiBold"/>
                          <a:cs typeface="Open Sans SemiBold"/>
                          <a:sym typeface="Open Sans SemiBold"/>
                        </a:rPr>
                        <a:t>Golddex</a:t>
                      </a:r>
                      <a:endParaRPr sz="600">
                        <a:solidFill>
                          <a:srgbClr val="B3C1D6"/>
                        </a:solidFill>
                        <a:latin typeface="Open Sans SemiBold"/>
                        <a:ea typeface="Open Sans SemiBold"/>
                        <a:cs typeface="Open Sans SemiBold"/>
                        <a:sym typeface="Open Sans SemiBold"/>
                      </a:endParaRPr>
                    </a:p>
                    <a:p>
                      <a:pPr marL="0" lvl="0" indent="0" algn="l" rtl="0">
                        <a:lnSpc>
                          <a:spcPct val="115000"/>
                        </a:lnSpc>
                        <a:spcBef>
                          <a:spcPts val="300"/>
                        </a:spcBef>
                        <a:spcAft>
                          <a:spcPts val="0"/>
                        </a:spcAft>
                        <a:buNone/>
                      </a:pPr>
                      <a:r>
                        <a:rPr lang="en" sz="600">
                          <a:solidFill>
                            <a:srgbClr val="B3C1D6"/>
                          </a:solidFill>
                          <a:latin typeface="Open Sans SemiBold"/>
                          <a:ea typeface="Open Sans SemiBold"/>
                          <a:cs typeface="Open Sans SemiBold"/>
                          <a:sym typeface="Open Sans SemiBold"/>
                        </a:rPr>
                        <a:t>Year Bob</a:t>
                      </a:r>
                      <a:endParaRPr sz="600">
                        <a:solidFill>
                          <a:srgbClr val="B3C1D6"/>
                        </a:solidFill>
                        <a:latin typeface="Open Sans SemiBold"/>
                        <a:ea typeface="Open Sans SemiBold"/>
                        <a:cs typeface="Open Sans SemiBold"/>
                        <a:sym typeface="Open Sans SemiBold"/>
                      </a:endParaRPr>
                    </a:p>
                    <a:p>
                      <a:pPr marL="0" lvl="0" indent="0" algn="l" rtl="0">
                        <a:lnSpc>
                          <a:spcPct val="115000"/>
                        </a:lnSpc>
                        <a:spcBef>
                          <a:spcPts val="300"/>
                        </a:spcBef>
                        <a:spcAft>
                          <a:spcPts val="0"/>
                        </a:spcAft>
                        <a:buNone/>
                      </a:pPr>
                      <a:r>
                        <a:rPr lang="en" sz="600">
                          <a:solidFill>
                            <a:srgbClr val="B3C1D6"/>
                          </a:solidFill>
                          <a:latin typeface="Open Sans SemiBold"/>
                          <a:ea typeface="Open Sans SemiBold"/>
                          <a:cs typeface="Open Sans SemiBold"/>
                          <a:sym typeface="Open Sans SemiBold"/>
                        </a:rPr>
                        <a:t>Isdom</a:t>
                      </a:r>
                      <a:endParaRPr sz="600">
                        <a:solidFill>
                          <a:srgbClr val="B3C1D6"/>
                        </a:solidFill>
                        <a:latin typeface="Open Sans SemiBold"/>
                        <a:ea typeface="Open Sans SemiBold"/>
                        <a:cs typeface="Open Sans SemiBold"/>
                        <a:sym typeface="Open Sans SemiBold"/>
                      </a:endParaRPr>
                    </a:p>
                    <a:p>
                      <a:pPr marL="0" lvl="0" indent="0" algn="l" rtl="0">
                        <a:lnSpc>
                          <a:spcPct val="115000"/>
                        </a:lnSpc>
                        <a:spcBef>
                          <a:spcPts val="300"/>
                        </a:spcBef>
                        <a:spcAft>
                          <a:spcPts val="0"/>
                        </a:spcAft>
                        <a:buNone/>
                      </a:pPr>
                      <a:r>
                        <a:rPr lang="en" sz="600">
                          <a:solidFill>
                            <a:srgbClr val="B3C1D6"/>
                          </a:solidFill>
                          <a:latin typeface="Open Sans SemiBold"/>
                          <a:ea typeface="Open Sans SemiBold"/>
                          <a:cs typeface="Open Sans SemiBold"/>
                          <a:sym typeface="Open Sans SemiBold"/>
                        </a:rPr>
                        <a:t>Gogozoom</a:t>
                      </a:r>
                      <a:endParaRPr sz="600">
                        <a:solidFill>
                          <a:srgbClr val="B3C1D6"/>
                        </a:solidFill>
                        <a:latin typeface="Open Sans SemiBold"/>
                        <a:ea typeface="Open Sans SemiBold"/>
                        <a:cs typeface="Open Sans SemiBold"/>
                        <a:sym typeface="Open Sans SemiBold"/>
                      </a:endParaRPr>
                    </a:p>
                    <a:p>
                      <a:pPr marL="0" lvl="0" indent="0" algn="l" rtl="0">
                        <a:lnSpc>
                          <a:spcPct val="115000"/>
                        </a:lnSpc>
                        <a:spcBef>
                          <a:spcPts val="300"/>
                        </a:spcBef>
                        <a:spcAft>
                          <a:spcPts val="0"/>
                        </a:spcAft>
                        <a:buNone/>
                      </a:pPr>
                      <a:r>
                        <a:rPr lang="en" sz="600">
                          <a:solidFill>
                            <a:srgbClr val="B3C1D6"/>
                          </a:solidFill>
                          <a:latin typeface="Open Sans SemiBold"/>
                          <a:ea typeface="Open Sans SemiBold"/>
                          <a:cs typeface="Open Sans SemiBold"/>
                          <a:sym typeface="Open Sans SemiBold"/>
                        </a:rPr>
                        <a:t>Lexiq Volax</a:t>
                      </a:r>
                      <a:endParaRPr sz="600">
                        <a:solidFill>
                          <a:srgbClr val="B3C1D6"/>
                        </a:solidFill>
                        <a:latin typeface="Open Sans SemiBold"/>
                        <a:ea typeface="Open Sans SemiBold"/>
                        <a:cs typeface="Open Sans SemiBold"/>
                        <a:sym typeface="Open Sans SemiBold"/>
                      </a:endParaRPr>
                    </a:p>
                    <a:p>
                      <a:pPr marL="0" lvl="0" indent="0" algn="l" rtl="0">
                        <a:lnSpc>
                          <a:spcPct val="115000"/>
                        </a:lnSpc>
                        <a:spcBef>
                          <a:spcPts val="300"/>
                        </a:spcBef>
                        <a:spcAft>
                          <a:spcPts val="0"/>
                        </a:spcAft>
                        <a:buNone/>
                      </a:pPr>
                      <a:r>
                        <a:rPr lang="en" sz="600">
                          <a:solidFill>
                            <a:srgbClr val="B3C1D6"/>
                          </a:solidFill>
                          <a:latin typeface="Open Sans SemiBold"/>
                          <a:ea typeface="Open Sans SemiBold"/>
                          <a:cs typeface="Open Sans SemiBold"/>
                          <a:sym typeface="Open Sans SemiBold"/>
                        </a:rPr>
                        <a:t>Quad Tech</a:t>
                      </a:r>
                      <a:endParaRPr sz="600">
                        <a:solidFill>
                          <a:srgbClr val="B3C1D6"/>
                        </a:solidFill>
                        <a:latin typeface="Open Sans SemiBold"/>
                        <a:ea typeface="Open Sans SemiBold"/>
                        <a:cs typeface="Open Sans SemiBold"/>
                        <a:sym typeface="Open Sans SemiBold"/>
                      </a:endParaRPr>
                    </a:p>
                    <a:p>
                      <a:pPr marL="0" lvl="0" indent="0" algn="l" rtl="0">
                        <a:lnSpc>
                          <a:spcPct val="115000"/>
                        </a:lnSpc>
                        <a:spcBef>
                          <a:spcPts val="300"/>
                        </a:spcBef>
                        <a:spcAft>
                          <a:spcPts val="300"/>
                        </a:spcAft>
                        <a:buNone/>
                      </a:pPr>
                      <a:r>
                        <a:rPr lang="en" sz="600">
                          <a:solidFill>
                            <a:srgbClr val="B3C1D6"/>
                          </a:solidFill>
                          <a:latin typeface="Open Sans SemiBold"/>
                          <a:ea typeface="Open Sans SemiBold"/>
                          <a:cs typeface="Open Sans SemiBold"/>
                          <a:sym typeface="Open Sans SemiBold"/>
                        </a:rPr>
                        <a:t>Warephase</a:t>
                      </a:r>
                      <a:endParaRPr sz="600">
                        <a:solidFill>
                          <a:srgbClr val="B3C1D6"/>
                        </a:solidFill>
                        <a:latin typeface="Open Sans SemiBold"/>
                        <a:ea typeface="Open Sans SemiBold"/>
                        <a:cs typeface="Open Sans SemiBold"/>
                        <a:sym typeface="Open Sans SemiBold"/>
                      </a:endParaRPr>
                    </a:p>
                  </a:txBody>
                  <a:tcPr marL="91425" marR="0" marT="45700" marB="457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600">
                          <a:solidFill>
                            <a:srgbClr val="B3C1D6"/>
                          </a:solidFill>
                          <a:latin typeface="Open Sans SemiBold"/>
                          <a:ea typeface="Open Sans SemiBold"/>
                          <a:cs typeface="Open Sans SemiBold"/>
                          <a:sym typeface="Open Sans SemiBold"/>
                        </a:rPr>
                        <a:t>23</a:t>
                      </a:r>
                      <a:endParaRPr sz="600">
                        <a:solidFill>
                          <a:srgbClr val="B3C1D6"/>
                        </a:solidFill>
                        <a:latin typeface="Open Sans SemiBold"/>
                        <a:ea typeface="Open Sans SemiBold"/>
                        <a:cs typeface="Open Sans SemiBold"/>
                        <a:sym typeface="Open Sans SemiBold"/>
                      </a:endParaRPr>
                    </a:p>
                    <a:p>
                      <a:pPr marL="0" lvl="0" indent="0" algn="r" rtl="0">
                        <a:lnSpc>
                          <a:spcPct val="115000"/>
                        </a:lnSpc>
                        <a:spcBef>
                          <a:spcPts val="300"/>
                        </a:spcBef>
                        <a:spcAft>
                          <a:spcPts val="0"/>
                        </a:spcAft>
                        <a:buNone/>
                      </a:pPr>
                      <a:r>
                        <a:rPr lang="en" sz="600">
                          <a:solidFill>
                            <a:srgbClr val="B3C1D6"/>
                          </a:solidFill>
                          <a:latin typeface="Open Sans SemiBold"/>
                          <a:ea typeface="Open Sans SemiBold"/>
                          <a:cs typeface="Open Sans SemiBold"/>
                          <a:sym typeface="Open Sans SemiBold"/>
                        </a:rPr>
                        <a:t>12</a:t>
                      </a:r>
                      <a:endParaRPr sz="600">
                        <a:solidFill>
                          <a:srgbClr val="B3C1D6"/>
                        </a:solidFill>
                        <a:latin typeface="Open Sans SemiBold"/>
                        <a:ea typeface="Open Sans SemiBold"/>
                        <a:cs typeface="Open Sans SemiBold"/>
                        <a:sym typeface="Open Sans SemiBold"/>
                      </a:endParaRPr>
                    </a:p>
                    <a:p>
                      <a:pPr marL="0" lvl="0" indent="0" algn="r" rtl="0">
                        <a:lnSpc>
                          <a:spcPct val="115000"/>
                        </a:lnSpc>
                        <a:spcBef>
                          <a:spcPts val="300"/>
                        </a:spcBef>
                        <a:spcAft>
                          <a:spcPts val="0"/>
                        </a:spcAft>
                        <a:buNone/>
                      </a:pPr>
                      <a:r>
                        <a:rPr lang="en" sz="600">
                          <a:solidFill>
                            <a:srgbClr val="B3C1D6"/>
                          </a:solidFill>
                          <a:latin typeface="Open Sans SemiBold"/>
                          <a:ea typeface="Open Sans SemiBold"/>
                          <a:cs typeface="Open Sans SemiBold"/>
                          <a:sym typeface="Open Sans SemiBold"/>
                        </a:rPr>
                        <a:t>9</a:t>
                      </a:r>
                      <a:endParaRPr sz="600">
                        <a:solidFill>
                          <a:srgbClr val="B3C1D6"/>
                        </a:solidFill>
                        <a:latin typeface="Open Sans SemiBold"/>
                        <a:ea typeface="Open Sans SemiBold"/>
                        <a:cs typeface="Open Sans SemiBold"/>
                        <a:sym typeface="Open Sans SemiBold"/>
                      </a:endParaRPr>
                    </a:p>
                    <a:p>
                      <a:pPr marL="0" lvl="0" indent="0" algn="r" rtl="0">
                        <a:lnSpc>
                          <a:spcPct val="115000"/>
                        </a:lnSpc>
                        <a:spcBef>
                          <a:spcPts val="300"/>
                        </a:spcBef>
                        <a:spcAft>
                          <a:spcPts val="0"/>
                        </a:spcAft>
                        <a:buNone/>
                      </a:pPr>
                      <a:r>
                        <a:rPr lang="en" sz="600">
                          <a:solidFill>
                            <a:srgbClr val="B3C1D6"/>
                          </a:solidFill>
                          <a:latin typeface="Open Sans SemiBold"/>
                          <a:ea typeface="Open Sans SemiBold"/>
                          <a:cs typeface="Open Sans SemiBold"/>
                          <a:sym typeface="Open Sans SemiBold"/>
                        </a:rPr>
                        <a:t>3</a:t>
                      </a:r>
                      <a:endParaRPr sz="600">
                        <a:solidFill>
                          <a:srgbClr val="B3C1D6"/>
                        </a:solidFill>
                        <a:latin typeface="Open Sans SemiBold"/>
                        <a:ea typeface="Open Sans SemiBold"/>
                        <a:cs typeface="Open Sans SemiBold"/>
                        <a:sym typeface="Open Sans SemiBold"/>
                      </a:endParaRPr>
                    </a:p>
                    <a:p>
                      <a:pPr marL="0" lvl="0" indent="0" algn="r" rtl="0">
                        <a:lnSpc>
                          <a:spcPct val="115000"/>
                        </a:lnSpc>
                        <a:spcBef>
                          <a:spcPts val="300"/>
                        </a:spcBef>
                        <a:spcAft>
                          <a:spcPts val="0"/>
                        </a:spcAft>
                        <a:buNone/>
                      </a:pPr>
                      <a:r>
                        <a:rPr lang="en" sz="600">
                          <a:solidFill>
                            <a:srgbClr val="B3C1D6"/>
                          </a:solidFill>
                          <a:latin typeface="Open Sans SemiBold"/>
                          <a:ea typeface="Open Sans SemiBold"/>
                          <a:cs typeface="Open Sans SemiBold"/>
                          <a:sym typeface="Open Sans SemiBold"/>
                        </a:rPr>
                        <a:t>3</a:t>
                      </a:r>
                      <a:endParaRPr sz="600">
                        <a:solidFill>
                          <a:srgbClr val="B3C1D6"/>
                        </a:solidFill>
                        <a:latin typeface="Open Sans SemiBold"/>
                        <a:ea typeface="Open Sans SemiBold"/>
                        <a:cs typeface="Open Sans SemiBold"/>
                        <a:sym typeface="Open Sans SemiBold"/>
                      </a:endParaRPr>
                    </a:p>
                    <a:p>
                      <a:pPr marL="0" lvl="0" indent="0" algn="r" rtl="0">
                        <a:lnSpc>
                          <a:spcPct val="115000"/>
                        </a:lnSpc>
                        <a:spcBef>
                          <a:spcPts val="300"/>
                        </a:spcBef>
                        <a:spcAft>
                          <a:spcPts val="0"/>
                        </a:spcAft>
                        <a:buNone/>
                      </a:pPr>
                      <a:r>
                        <a:rPr lang="en" sz="600">
                          <a:solidFill>
                            <a:srgbClr val="B3C1D6"/>
                          </a:solidFill>
                          <a:latin typeface="Open Sans SemiBold"/>
                          <a:ea typeface="Open Sans SemiBold"/>
                          <a:cs typeface="Open Sans SemiBold"/>
                          <a:sym typeface="Open Sans SemiBold"/>
                        </a:rPr>
                        <a:t>2</a:t>
                      </a:r>
                      <a:endParaRPr sz="600">
                        <a:solidFill>
                          <a:srgbClr val="B3C1D6"/>
                        </a:solidFill>
                        <a:latin typeface="Open Sans SemiBold"/>
                        <a:ea typeface="Open Sans SemiBold"/>
                        <a:cs typeface="Open Sans SemiBold"/>
                        <a:sym typeface="Open Sans SemiBold"/>
                      </a:endParaRPr>
                    </a:p>
                    <a:p>
                      <a:pPr marL="0" lvl="0" indent="0" algn="r" rtl="0">
                        <a:lnSpc>
                          <a:spcPct val="115000"/>
                        </a:lnSpc>
                        <a:spcBef>
                          <a:spcPts val="300"/>
                        </a:spcBef>
                        <a:spcAft>
                          <a:spcPts val="0"/>
                        </a:spcAft>
                        <a:buNone/>
                      </a:pPr>
                      <a:r>
                        <a:rPr lang="en" sz="600">
                          <a:solidFill>
                            <a:srgbClr val="B3C1D6"/>
                          </a:solidFill>
                          <a:latin typeface="Open Sans SemiBold"/>
                          <a:ea typeface="Open Sans SemiBold"/>
                          <a:cs typeface="Open Sans SemiBold"/>
                          <a:sym typeface="Open Sans SemiBold"/>
                        </a:rPr>
                        <a:t>2</a:t>
                      </a:r>
                      <a:endParaRPr sz="600">
                        <a:solidFill>
                          <a:srgbClr val="B3C1D6"/>
                        </a:solidFill>
                        <a:latin typeface="Open Sans SemiBold"/>
                        <a:ea typeface="Open Sans SemiBold"/>
                        <a:cs typeface="Open Sans SemiBold"/>
                        <a:sym typeface="Open Sans SemiBold"/>
                      </a:endParaRPr>
                    </a:p>
                    <a:p>
                      <a:pPr marL="0" lvl="0" indent="0" algn="r" rtl="0">
                        <a:lnSpc>
                          <a:spcPct val="115000"/>
                        </a:lnSpc>
                        <a:spcBef>
                          <a:spcPts val="300"/>
                        </a:spcBef>
                        <a:spcAft>
                          <a:spcPts val="0"/>
                        </a:spcAft>
                        <a:buNone/>
                      </a:pPr>
                      <a:r>
                        <a:rPr lang="en" sz="600">
                          <a:solidFill>
                            <a:srgbClr val="B3C1D6"/>
                          </a:solidFill>
                          <a:latin typeface="Open Sans SemiBold"/>
                          <a:ea typeface="Open Sans SemiBold"/>
                          <a:cs typeface="Open Sans SemiBold"/>
                          <a:sym typeface="Open Sans SemiBold"/>
                        </a:rPr>
                        <a:t>2</a:t>
                      </a:r>
                      <a:endParaRPr sz="600">
                        <a:solidFill>
                          <a:srgbClr val="B3C1D6"/>
                        </a:solidFill>
                        <a:latin typeface="Open Sans SemiBold"/>
                        <a:ea typeface="Open Sans SemiBold"/>
                        <a:cs typeface="Open Sans SemiBold"/>
                        <a:sym typeface="Open Sans SemiBold"/>
                      </a:endParaRPr>
                    </a:p>
                    <a:p>
                      <a:pPr marL="0" lvl="0" indent="0" algn="r" rtl="0">
                        <a:lnSpc>
                          <a:spcPct val="115000"/>
                        </a:lnSpc>
                        <a:spcBef>
                          <a:spcPts val="300"/>
                        </a:spcBef>
                        <a:spcAft>
                          <a:spcPts val="0"/>
                        </a:spcAft>
                        <a:buNone/>
                      </a:pPr>
                      <a:r>
                        <a:rPr lang="en" sz="600">
                          <a:solidFill>
                            <a:srgbClr val="B3C1D6"/>
                          </a:solidFill>
                          <a:latin typeface="Open Sans SemiBold"/>
                          <a:ea typeface="Open Sans SemiBold"/>
                          <a:cs typeface="Open Sans SemiBold"/>
                          <a:sym typeface="Open Sans SemiBold"/>
                        </a:rPr>
                        <a:t>1</a:t>
                      </a:r>
                      <a:endParaRPr sz="600">
                        <a:solidFill>
                          <a:srgbClr val="B3C1D6"/>
                        </a:solidFill>
                        <a:latin typeface="Open Sans SemiBold"/>
                        <a:ea typeface="Open Sans SemiBold"/>
                        <a:cs typeface="Open Sans SemiBold"/>
                        <a:sym typeface="Open Sans SemiBold"/>
                      </a:endParaRPr>
                    </a:p>
                    <a:p>
                      <a:pPr marL="0" lvl="0" indent="0" algn="r" rtl="0">
                        <a:lnSpc>
                          <a:spcPct val="115000"/>
                        </a:lnSpc>
                        <a:spcBef>
                          <a:spcPts val="300"/>
                        </a:spcBef>
                        <a:spcAft>
                          <a:spcPts val="0"/>
                        </a:spcAft>
                        <a:buClr>
                          <a:srgbClr val="000000"/>
                        </a:buClr>
                        <a:buSzPts val="1100"/>
                        <a:buFont typeface="Arial"/>
                        <a:buNone/>
                      </a:pPr>
                      <a:r>
                        <a:rPr lang="en" sz="600">
                          <a:solidFill>
                            <a:srgbClr val="B3C1D6"/>
                          </a:solidFill>
                          <a:latin typeface="Open Sans SemiBold"/>
                          <a:ea typeface="Open Sans SemiBold"/>
                          <a:cs typeface="Open Sans SemiBold"/>
                          <a:sym typeface="Open Sans SemiBold"/>
                        </a:rPr>
                        <a:t>1</a:t>
                      </a:r>
                      <a:endParaRPr sz="600">
                        <a:solidFill>
                          <a:srgbClr val="B3C1D6"/>
                        </a:solidFill>
                        <a:latin typeface="Open Sans SemiBold"/>
                        <a:ea typeface="Open Sans SemiBold"/>
                        <a:cs typeface="Open Sans SemiBold"/>
                        <a:sym typeface="Open Sans SemiBold"/>
                      </a:endParaRPr>
                    </a:p>
                    <a:p>
                      <a:pPr marL="0" lvl="0" indent="0" algn="r" rtl="0">
                        <a:lnSpc>
                          <a:spcPct val="115000"/>
                        </a:lnSpc>
                        <a:spcBef>
                          <a:spcPts val="300"/>
                        </a:spcBef>
                        <a:spcAft>
                          <a:spcPts val="0"/>
                        </a:spcAft>
                        <a:buClr>
                          <a:srgbClr val="000000"/>
                        </a:buClr>
                        <a:buSzPts val="1100"/>
                        <a:buFont typeface="Arial"/>
                        <a:buNone/>
                      </a:pPr>
                      <a:r>
                        <a:rPr lang="en" sz="600">
                          <a:solidFill>
                            <a:srgbClr val="B3C1D6"/>
                          </a:solidFill>
                          <a:latin typeface="Open Sans SemiBold"/>
                          <a:ea typeface="Open Sans SemiBold"/>
                          <a:cs typeface="Open Sans SemiBold"/>
                          <a:sym typeface="Open Sans SemiBold"/>
                        </a:rPr>
                        <a:t>1</a:t>
                      </a:r>
                      <a:endParaRPr sz="600">
                        <a:solidFill>
                          <a:srgbClr val="B3C1D6"/>
                        </a:solidFill>
                        <a:latin typeface="Open Sans SemiBold"/>
                        <a:ea typeface="Open Sans SemiBold"/>
                        <a:cs typeface="Open Sans SemiBold"/>
                        <a:sym typeface="Open Sans SemiBold"/>
                      </a:endParaRPr>
                    </a:p>
                    <a:p>
                      <a:pPr marL="0" lvl="0" indent="0" algn="r" rtl="0">
                        <a:lnSpc>
                          <a:spcPct val="115000"/>
                        </a:lnSpc>
                        <a:spcBef>
                          <a:spcPts val="300"/>
                        </a:spcBef>
                        <a:spcAft>
                          <a:spcPts val="300"/>
                        </a:spcAft>
                        <a:buClr>
                          <a:srgbClr val="000000"/>
                        </a:buClr>
                        <a:buSzPts val="1100"/>
                        <a:buFont typeface="Arial"/>
                        <a:buNone/>
                      </a:pPr>
                      <a:r>
                        <a:rPr lang="en" sz="600">
                          <a:solidFill>
                            <a:srgbClr val="B3C1D6"/>
                          </a:solidFill>
                          <a:latin typeface="Open Sans SemiBold"/>
                          <a:ea typeface="Open Sans SemiBold"/>
                          <a:cs typeface="Open Sans SemiBold"/>
                          <a:sym typeface="Open Sans SemiBold"/>
                        </a:rPr>
                        <a:t>1</a:t>
                      </a:r>
                      <a:endParaRPr sz="600">
                        <a:solidFill>
                          <a:srgbClr val="B3C1D6"/>
                        </a:solidFill>
                        <a:latin typeface="Open Sans SemiBold"/>
                        <a:ea typeface="Open Sans SemiBold"/>
                        <a:cs typeface="Open Sans SemiBold"/>
                        <a:sym typeface="Open Sans SemiBold"/>
                      </a:endParaRPr>
                    </a:p>
                  </a:txBody>
                  <a:tcPr marL="91425" marR="91425" marT="45700" marB="457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pSp>
        <p:nvGrpSpPr>
          <p:cNvPr id="693" name="Google Shape;693;p80"/>
          <p:cNvGrpSpPr/>
          <p:nvPr/>
        </p:nvGrpSpPr>
        <p:grpSpPr>
          <a:xfrm>
            <a:off x="2466172" y="2294590"/>
            <a:ext cx="1406168" cy="110400"/>
            <a:chOff x="2532370" y="1239421"/>
            <a:chExt cx="1406168" cy="110400"/>
          </a:xfrm>
        </p:grpSpPr>
        <p:sp>
          <p:nvSpPr>
            <p:cNvPr id="694" name="Google Shape;694;p80"/>
            <p:cNvSpPr/>
            <p:nvPr/>
          </p:nvSpPr>
          <p:spPr>
            <a:xfrm>
              <a:off x="2532370" y="1239421"/>
              <a:ext cx="1350900" cy="110400"/>
            </a:xfrm>
            <a:prstGeom prst="rect">
              <a:avLst/>
            </a:prstGeom>
            <a:solidFill>
              <a:srgbClr val="444B78"/>
            </a:solidFill>
            <a:ln>
              <a:noFill/>
            </a:ln>
          </p:spPr>
          <p:txBody>
            <a:bodyPr spcFirstLastPara="1" wrap="square" lIns="91425" tIns="91425" rIns="0" bIns="91425" anchor="ctr" anchorCtr="0">
              <a:noAutofit/>
            </a:bodyPr>
            <a:lstStyle/>
            <a:p>
              <a:pPr marL="0" lvl="0" indent="0" algn="l" rtl="0">
                <a:spcBef>
                  <a:spcPts val="0"/>
                </a:spcBef>
                <a:spcAft>
                  <a:spcPts val="0"/>
                </a:spcAft>
                <a:buNone/>
              </a:pPr>
              <a:r>
                <a:rPr lang="en" sz="600" b="1">
                  <a:solidFill>
                    <a:srgbClr val="FFFFFF"/>
                  </a:solidFill>
                  <a:latin typeface="Open Sans"/>
                  <a:ea typeface="Open Sans"/>
                  <a:cs typeface="Open Sans"/>
                  <a:sym typeface="Open Sans"/>
                </a:rPr>
                <a:t>Zack Miller</a:t>
              </a:r>
              <a:endParaRPr sz="600" b="1">
                <a:solidFill>
                  <a:srgbClr val="FFFFFF"/>
                </a:solidFill>
                <a:latin typeface="Open Sans"/>
                <a:ea typeface="Open Sans"/>
                <a:cs typeface="Open Sans"/>
                <a:sym typeface="Open Sans"/>
              </a:endParaRPr>
            </a:p>
          </p:txBody>
        </p:sp>
        <p:sp>
          <p:nvSpPr>
            <p:cNvPr id="695" name="Google Shape;695;p80"/>
            <p:cNvSpPr/>
            <p:nvPr/>
          </p:nvSpPr>
          <p:spPr>
            <a:xfrm>
              <a:off x="3829038" y="1239863"/>
              <a:ext cx="109500" cy="109500"/>
            </a:xfrm>
            <a:prstGeom prst="ellipse">
              <a:avLst/>
            </a:prstGeom>
            <a:solidFill>
              <a:srgbClr val="444B78"/>
            </a:solidFill>
            <a:ln>
              <a:noFill/>
            </a:ln>
          </p:spPr>
          <p:txBody>
            <a:bodyPr spcFirstLastPara="1" wrap="square" lIns="0" tIns="0" rIns="0" bIns="0" anchor="ctr" anchorCtr="0">
              <a:noAutofit/>
            </a:bodyPr>
            <a:lstStyle/>
            <a:p>
              <a:pPr marL="0" marR="49787" lvl="0" indent="0" algn="r" rtl="0">
                <a:lnSpc>
                  <a:spcPct val="100000"/>
                </a:lnSpc>
                <a:spcBef>
                  <a:spcPts val="0"/>
                </a:spcBef>
                <a:spcAft>
                  <a:spcPts val="0"/>
                </a:spcAft>
                <a:buNone/>
              </a:pPr>
              <a:r>
                <a:rPr lang="en" sz="600" b="1">
                  <a:solidFill>
                    <a:srgbClr val="FFFFFF"/>
                  </a:solidFill>
                  <a:latin typeface="Open Sans"/>
                  <a:ea typeface="Open Sans"/>
                  <a:cs typeface="Open Sans"/>
                  <a:sym typeface="Open Sans"/>
                </a:rPr>
                <a:t>5</a:t>
              </a:r>
              <a:endParaRPr sz="600" b="1">
                <a:solidFill>
                  <a:srgbClr val="FFFFFF"/>
                </a:solidFill>
                <a:latin typeface="Open Sans"/>
                <a:ea typeface="Open Sans"/>
                <a:cs typeface="Open Sans"/>
                <a:sym typeface="Open Sans"/>
              </a:endParaRPr>
            </a:p>
          </p:txBody>
        </p:sp>
      </p:grpSp>
      <p:grpSp>
        <p:nvGrpSpPr>
          <p:cNvPr id="696" name="Google Shape;696;p80"/>
          <p:cNvGrpSpPr/>
          <p:nvPr/>
        </p:nvGrpSpPr>
        <p:grpSpPr>
          <a:xfrm>
            <a:off x="2548067" y="1807555"/>
            <a:ext cx="1265159" cy="158350"/>
            <a:chOff x="2445147" y="1604128"/>
            <a:chExt cx="1265159" cy="158350"/>
          </a:xfrm>
        </p:grpSpPr>
        <p:sp>
          <p:nvSpPr>
            <p:cNvPr id="697" name="Google Shape;697;p80"/>
            <p:cNvSpPr/>
            <p:nvPr/>
          </p:nvSpPr>
          <p:spPr>
            <a:xfrm>
              <a:off x="2445147" y="1618747"/>
              <a:ext cx="708000" cy="135300"/>
            </a:xfrm>
            <a:prstGeom prst="roundRect">
              <a:avLst>
                <a:gd name="adj" fmla="val 50000"/>
              </a:avLst>
            </a:prstGeom>
            <a:solidFill>
              <a:srgbClr val="444B78"/>
            </a:solidFill>
            <a:ln>
              <a:noFill/>
            </a:ln>
          </p:spPr>
          <p:txBody>
            <a:bodyPr spcFirstLastPara="1" wrap="square" lIns="45700" tIns="0" rIns="0" bIns="0" anchor="ctr" anchorCtr="0">
              <a:noAutofit/>
            </a:bodyPr>
            <a:lstStyle/>
            <a:p>
              <a:pPr marL="0" lvl="0" indent="0" algn="l" rtl="0">
                <a:spcBef>
                  <a:spcPts val="0"/>
                </a:spcBef>
                <a:spcAft>
                  <a:spcPts val="0"/>
                </a:spcAft>
                <a:buNone/>
              </a:pPr>
              <a:r>
                <a:rPr lang="en" sz="600">
                  <a:solidFill>
                    <a:srgbClr val="B3C1D6"/>
                  </a:solidFill>
                  <a:latin typeface="Open Sans"/>
                  <a:ea typeface="Open Sans"/>
                  <a:cs typeface="Open Sans"/>
                  <a:sym typeface="Open Sans"/>
                </a:rPr>
                <a:t>Partners            ▾</a:t>
              </a:r>
              <a:endParaRPr sz="600">
                <a:solidFill>
                  <a:srgbClr val="B3C1D6"/>
                </a:solidFill>
                <a:latin typeface="Open Sans"/>
                <a:ea typeface="Open Sans"/>
                <a:cs typeface="Open Sans"/>
                <a:sym typeface="Open Sans"/>
              </a:endParaRPr>
            </a:p>
          </p:txBody>
        </p:sp>
        <p:grpSp>
          <p:nvGrpSpPr>
            <p:cNvPr id="698" name="Google Shape;698;p80"/>
            <p:cNvGrpSpPr/>
            <p:nvPr/>
          </p:nvGrpSpPr>
          <p:grpSpPr>
            <a:xfrm>
              <a:off x="3476007" y="1604128"/>
              <a:ext cx="234300" cy="158350"/>
              <a:chOff x="3645907" y="1393023"/>
              <a:chExt cx="234300" cy="158350"/>
            </a:xfrm>
          </p:grpSpPr>
          <p:sp>
            <p:nvSpPr>
              <p:cNvPr id="699" name="Google Shape;699;p80"/>
              <p:cNvSpPr/>
              <p:nvPr/>
            </p:nvSpPr>
            <p:spPr>
              <a:xfrm>
                <a:off x="3788575" y="1410300"/>
                <a:ext cx="85800" cy="16200"/>
              </a:xfrm>
              <a:prstGeom prst="roundRect">
                <a:avLst>
                  <a:gd name="adj" fmla="val 50000"/>
                </a:avLst>
              </a:prstGeom>
              <a:noFill/>
              <a:ln w="9525" cap="flat" cmpd="sng">
                <a:solidFill>
                  <a:srgbClr val="B3C1D6"/>
                </a:solidFill>
                <a:prstDash val="solid"/>
                <a:round/>
                <a:headEnd type="none" w="sm" len="sm"/>
                <a:tailEnd type="none" w="sm" len="sm"/>
              </a:ln>
            </p:spPr>
            <p:txBody>
              <a:bodyPr spcFirstLastPara="1" wrap="square" lIns="45700" tIns="0" rIns="0" bIns="0" anchor="ctr" anchorCtr="0">
                <a:noAutofit/>
              </a:bodyPr>
              <a:lstStyle/>
              <a:p>
                <a:pPr marL="0" lvl="0" indent="0" algn="l" rtl="0">
                  <a:spcBef>
                    <a:spcPts val="0"/>
                  </a:spcBef>
                  <a:spcAft>
                    <a:spcPts val="0"/>
                  </a:spcAft>
                  <a:buNone/>
                </a:pPr>
                <a:endParaRPr sz="600">
                  <a:solidFill>
                    <a:srgbClr val="B3C1D6"/>
                  </a:solidFill>
                  <a:latin typeface="Open Sans"/>
                  <a:ea typeface="Open Sans"/>
                  <a:cs typeface="Open Sans"/>
                  <a:sym typeface="Open Sans"/>
                </a:endParaRPr>
              </a:p>
            </p:txBody>
          </p:sp>
          <p:sp>
            <p:nvSpPr>
              <p:cNvPr id="700" name="Google Shape;700;p80"/>
              <p:cNvSpPr/>
              <p:nvPr/>
            </p:nvSpPr>
            <p:spPr>
              <a:xfrm>
                <a:off x="3784308" y="1393023"/>
                <a:ext cx="47100" cy="47100"/>
              </a:xfrm>
              <a:prstGeom prst="ellipse">
                <a:avLst/>
              </a:prstGeom>
              <a:solidFill>
                <a:srgbClr val="B3C1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80"/>
              <p:cNvSpPr txBox="1"/>
              <p:nvPr/>
            </p:nvSpPr>
            <p:spPr>
              <a:xfrm>
                <a:off x="3645907" y="1458972"/>
                <a:ext cx="234300" cy="92400"/>
              </a:xfrm>
              <a:prstGeom prst="rect">
                <a:avLst/>
              </a:prstGeom>
              <a:noFill/>
              <a:ln>
                <a:noFill/>
              </a:ln>
            </p:spPr>
            <p:txBody>
              <a:bodyPr spcFirstLastPara="1" wrap="square" lIns="0" tIns="0" rIns="0" bIns="0" anchor="t" anchorCtr="0">
                <a:spAutoFit/>
              </a:bodyPr>
              <a:lstStyle/>
              <a:p>
                <a:pPr marL="0" lvl="0" indent="0" algn="r" rtl="0">
                  <a:lnSpc>
                    <a:spcPct val="115000"/>
                  </a:lnSpc>
                  <a:spcBef>
                    <a:spcPts val="0"/>
                  </a:spcBef>
                  <a:spcAft>
                    <a:spcPts val="300"/>
                  </a:spcAft>
                  <a:buNone/>
                </a:pPr>
                <a:r>
                  <a:rPr lang="en" sz="600">
                    <a:solidFill>
                      <a:srgbClr val="B3C1D6"/>
                    </a:solidFill>
                    <a:latin typeface="Open Sans SemiBold"/>
                    <a:ea typeface="Open Sans SemiBold"/>
                    <a:cs typeface="Open Sans SemiBold"/>
                    <a:sym typeface="Open Sans SemiBold"/>
                  </a:rPr>
                  <a:t>total</a:t>
                </a:r>
                <a:endParaRPr/>
              </a:p>
            </p:txBody>
          </p:sp>
        </p:grpSp>
      </p:grpSp>
      <p:graphicFrame>
        <p:nvGraphicFramePr>
          <p:cNvPr id="702" name="Google Shape;702;p80"/>
          <p:cNvGraphicFramePr/>
          <p:nvPr/>
        </p:nvGraphicFramePr>
        <p:xfrm>
          <a:off x="3933773" y="1054125"/>
          <a:ext cx="5133275" cy="2331250"/>
        </p:xfrm>
        <a:graphic>
          <a:graphicData uri="http://schemas.openxmlformats.org/drawingml/2006/table">
            <a:tbl>
              <a:tblPr>
                <a:noFill/>
                <a:tableStyleId>{1BB8693C-4873-4DB6-AA27-5CCEE618B7E2}</a:tableStyleId>
              </a:tblPr>
              <a:tblGrid>
                <a:gridCol w="3671675">
                  <a:extLst>
                    <a:ext uri="{9D8B030D-6E8A-4147-A177-3AD203B41FA5}">
                      <a16:colId xmlns:a16="http://schemas.microsoft.com/office/drawing/2014/main" val="20000"/>
                    </a:ext>
                  </a:extLst>
                </a:gridCol>
                <a:gridCol w="1461600">
                  <a:extLst>
                    <a:ext uri="{9D8B030D-6E8A-4147-A177-3AD203B41FA5}">
                      <a16:colId xmlns:a16="http://schemas.microsoft.com/office/drawing/2014/main" val="20001"/>
                    </a:ext>
                  </a:extLst>
                </a:gridCol>
              </a:tblGrid>
              <a:tr h="466250">
                <a:tc>
                  <a:txBody>
                    <a:bodyPr/>
                    <a:lstStyle/>
                    <a:p>
                      <a:pPr marL="428625" lvl="0" indent="0" algn="l" rtl="0">
                        <a:lnSpc>
                          <a:spcPct val="115000"/>
                        </a:lnSpc>
                        <a:spcBef>
                          <a:spcPts val="0"/>
                        </a:spcBef>
                        <a:spcAft>
                          <a:spcPts val="0"/>
                        </a:spcAft>
                        <a:buNone/>
                      </a:pPr>
                      <a:r>
                        <a:rPr lang="en" sz="600">
                          <a:solidFill>
                            <a:srgbClr val="222222"/>
                          </a:solidFill>
                          <a:latin typeface="Open Sans SemiBold"/>
                          <a:ea typeface="Open Sans SemiBold"/>
                          <a:cs typeface="Open Sans SemiBold"/>
                          <a:sym typeface="Open Sans SemiBold"/>
                        </a:rPr>
                        <a:t>Zack Miller  </a:t>
                      </a:r>
                      <a:r>
                        <a:rPr lang="en" sz="600" b="1">
                          <a:solidFill>
                            <a:srgbClr val="434343"/>
                          </a:solidFill>
                          <a:latin typeface="Open Sans"/>
                          <a:ea typeface="Open Sans"/>
                          <a:cs typeface="Open Sans"/>
                          <a:sym typeface="Open Sans"/>
                        </a:rPr>
                        <a:t> </a:t>
                      </a:r>
                      <a:r>
                        <a:rPr lang="en" sz="500">
                          <a:solidFill>
                            <a:srgbClr val="999999"/>
                          </a:solidFill>
                          <a:latin typeface="Open Sans"/>
                          <a:ea typeface="Open Sans"/>
                          <a:cs typeface="Open Sans"/>
                          <a:sym typeface="Open Sans"/>
                        </a:rPr>
                        <a:t>-  675644535</a:t>
                      </a:r>
                      <a:endParaRPr sz="500" b="1">
                        <a:solidFill>
                          <a:srgbClr val="434343"/>
                        </a:solidFill>
                        <a:latin typeface="Open Sans"/>
                        <a:ea typeface="Open Sans"/>
                        <a:cs typeface="Open Sans"/>
                        <a:sym typeface="Open Sans"/>
                      </a:endParaRPr>
                    </a:p>
                    <a:p>
                      <a:pPr marL="428625" lvl="0" indent="0" algn="l" rtl="0">
                        <a:lnSpc>
                          <a:spcPct val="115000"/>
                        </a:lnSpc>
                        <a:spcBef>
                          <a:spcPts val="0"/>
                        </a:spcBef>
                        <a:spcAft>
                          <a:spcPts val="0"/>
                        </a:spcAft>
                        <a:buNone/>
                      </a:pPr>
                      <a:r>
                        <a:rPr lang="en" sz="600">
                          <a:solidFill>
                            <a:srgbClr val="434343"/>
                          </a:solidFill>
                          <a:latin typeface="Open Sans"/>
                          <a:ea typeface="Open Sans"/>
                          <a:cs typeface="Open Sans"/>
                          <a:sym typeface="Open Sans"/>
                        </a:rPr>
                        <a:t>Honorarium</a:t>
                      </a:r>
                      <a:br>
                        <a:rPr lang="en" sz="600">
                          <a:solidFill>
                            <a:srgbClr val="434343"/>
                          </a:solidFill>
                          <a:latin typeface="Open Sans"/>
                          <a:ea typeface="Open Sans"/>
                          <a:cs typeface="Open Sans"/>
                          <a:sym typeface="Open Sans"/>
                        </a:rPr>
                      </a:br>
                      <a:r>
                        <a:rPr lang="en" sz="600">
                          <a:solidFill>
                            <a:srgbClr val="999999"/>
                          </a:solidFill>
                          <a:latin typeface="Open Sans"/>
                          <a:ea typeface="Open Sans"/>
                          <a:cs typeface="Open Sans"/>
                          <a:sym typeface="Open Sans"/>
                        </a:rPr>
                        <a:t>by</a:t>
                      </a:r>
                      <a:r>
                        <a:rPr lang="en" sz="600">
                          <a:solidFill>
                            <a:srgbClr val="434343"/>
                          </a:solidFill>
                          <a:latin typeface="Open Sans"/>
                          <a:ea typeface="Open Sans"/>
                          <a:cs typeface="Open Sans"/>
                          <a:sym typeface="Open Sans"/>
                        </a:rPr>
                        <a:t> </a:t>
                      </a:r>
                      <a:r>
                        <a:rPr lang="en" sz="600">
                          <a:solidFill>
                            <a:srgbClr val="999999"/>
                          </a:solidFill>
                          <a:latin typeface="Open Sans"/>
                          <a:ea typeface="Open Sans"/>
                          <a:cs typeface="Open Sans"/>
                          <a:sym typeface="Open Sans"/>
                        </a:rPr>
                        <a:t>David London</a:t>
                      </a:r>
                      <a:endParaRPr sz="600" b="1">
                        <a:solidFill>
                          <a:srgbClr val="434343"/>
                        </a:solidFill>
                        <a:latin typeface="Open Sans"/>
                        <a:ea typeface="Open Sans"/>
                        <a:cs typeface="Open Sans"/>
                        <a:sym typeface="Open Sans"/>
                      </a:endParaRPr>
                    </a:p>
                  </a:txBody>
                  <a:tcPr marL="91425" marR="45700" marT="45700" marB="457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FEFEF"/>
                    </a:solidFill>
                  </a:tcPr>
                </a:tc>
                <a:tc>
                  <a:txBody>
                    <a:bodyPr/>
                    <a:lstStyle/>
                    <a:p>
                      <a:pPr marL="0" marR="56384" lvl="0" indent="0" algn="r" rtl="0">
                        <a:lnSpc>
                          <a:spcPct val="115000"/>
                        </a:lnSpc>
                        <a:spcBef>
                          <a:spcPts val="0"/>
                        </a:spcBef>
                        <a:spcAft>
                          <a:spcPts val="0"/>
                        </a:spcAft>
                        <a:buNone/>
                      </a:pPr>
                      <a:r>
                        <a:rPr lang="en" sz="600" b="1">
                          <a:solidFill>
                            <a:srgbClr val="434343"/>
                          </a:solidFill>
                          <a:latin typeface="Open Sans"/>
                          <a:ea typeface="Open Sans"/>
                          <a:cs typeface="Open Sans"/>
                          <a:sym typeface="Open Sans"/>
                        </a:rPr>
                        <a:t>500 USD</a:t>
                      </a:r>
                      <a:br>
                        <a:rPr lang="en" sz="600" b="1">
                          <a:solidFill>
                            <a:srgbClr val="434343"/>
                          </a:solidFill>
                          <a:latin typeface="Open Sans"/>
                          <a:ea typeface="Open Sans"/>
                          <a:cs typeface="Open Sans"/>
                          <a:sym typeface="Open Sans"/>
                        </a:rPr>
                      </a:br>
                      <a:r>
                        <a:rPr lang="en" sz="500">
                          <a:solidFill>
                            <a:srgbClr val="434343"/>
                          </a:solidFill>
                          <a:latin typeface="Open Sans"/>
                          <a:ea typeface="Open Sans"/>
                          <a:cs typeface="Open Sans"/>
                          <a:sym typeface="Open Sans"/>
                        </a:rPr>
                        <a:t>Jan 1, 10:23 am</a:t>
                      </a:r>
                      <a:endParaRPr sz="500">
                        <a:solidFill>
                          <a:srgbClr val="434343"/>
                        </a:solidFill>
                        <a:latin typeface="Open Sans"/>
                        <a:ea typeface="Open Sans"/>
                        <a:cs typeface="Open Sans"/>
                        <a:sym typeface="Open Sans"/>
                      </a:endParaRPr>
                    </a:p>
                    <a:p>
                      <a:pPr marL="0" marR="61546" lvl="0" indent="0" algn="r" rtl="0">
                        <a:spcBef>
                          <a:spcPts val="0"/>
                        </a:spcBef>
                        <a:spcAft>
                          <a:spcPts val="0"/>
                        </a:spcAft>
                        <a:buNone/>
                      </a:pPr>
                      <a:r>
                        <a:rPr lang="en" sz="500" b="1">
                          <a:solidFill>
                            <a:srgbClr val="0F9D58"/>
                          </a:solidFill>
                          <a:latin typeface="Open Sans"/>
                          <a:ea typeface="Open Sans"/>
                          <a:cs typeface="Open Sans"/>
                          <a:sym typeface="Open Sans"/>
                        </a:rPr>
                        <a:t>Used</a:t>
                      </a:r>
                      <a:endParaRPr sz="500">
                        <a:solidFill>
                          <a:srgbClr val="CC0000"/>
                        </a:solidFill>
                        <a:latin typeface="Open Sans"/>
                        <a:ea typeface="Open Sans"/>
                        <a:cs typeface="Open Sans"/>
                        <a:sym typeface="Open Sans"/>
                      </a:endParaRPr>
                    </a:p>
                  </a:txBody>
                  <a:tcPr marL="0" marR="45700" marT="45700" marB="457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FEFEF"/>
                    </a:solidFill>
                  </a:tcPr>
                </a:tc>
                <a:extLst>
                  <a:ext uri="{0D108BD9-81ED-4DB2-BD59-A6C34878D82A}">
                    <a16:rowId xmlns:a16="http://schemas.microsoft.com/office/drawing/2014/main" val="10000"/>
                  </a:ext>
                </a:extLst>
              </a:tr>
              <a:tr h="466250">
                <a:tc>
                  <a:txBody>
                    <a:bodyPr/>
                    <a:lstStyle/>
                    <a:p>
                      <a:pPr marL="428625" lvl="0" indent="0" algn="l" rtl="0">
                        <a:lnSpc>
                          <a:spcPct val="115000"/>
                        </a:lnSpc>
                        <a:spcBef>
                          <a:spcPts val="0"/>
                        </a:spcBef>
                        <a:spcAft>
                          <a:spcPts val="0"/>
                        </a:spcAft>
                        <a:buNone/>
                      </a:pPr>
                      <a:r>
                        <a:rPr lang="en" sz="600">
                          <a:solidFill>
                            <a:srgbClr val="222222"/>
                          </a:solidFill>
                          <a:latin typeface="Open Sans SemiBold"/>
                          <a:ea typeface="Open Sans SemiBold"/>
                          <a:cs typeface="Open Sans SemiBold"/>
                          <a:sym typeface="Open Sans SemiBold"/>
                        </a:rPr>
                        <a:t>Zack Miller  </a:t>
                      </a:r>
                      <a:r>
                        <a:rPr lang="en" sz="600" b="1">
                          <a:solidFill>
                            <a:srgbClr val="434343"/>
                          </a:solidFill>
                          <a:latin typeface="Open Sans"/>
                          <a:ea typeface="Open Sans"/>
                          <a:cs typeface="Open Sans"/>
                          <a:sym typeface="Open Sans"/>
                        </a:rPr>
                        <a:t> </a:t>
                      </a:r>
                      <a:r>
                        <a:rPr lang="en" sz="500">
                          <a:solidFill>
                            <a:srgbClr val="999999"/>
                          </a:solidFill>
                          <a:latin typeface="Open Sans"/>
                          <a:ea typeface="Open Sans"/>
                          <a:cs typeface="Open Sans"/>
                          <a:sym typeface="Open Sans"/>
                        </a:rPr>
                        <a:t>-  675644535</a:t>
                      </a:r>
                      <a:endParaRPr sz="500" b="1">
                        <a:solidFill>
                          <a:srgbClr val="434343"/>
                        </a:solidFill>
                        <a:latin typeface="Open Sans"/>
                        <a:ea typeface="Open Sans"/>
                        <a:cs typeface="Open Sans"/>
                        <a:sym typeface="Open Sans"/>
                      </a:endParaRPr>
                    </a:p>
                    <a:p>
                      <a:pPr marL="428625" lvl="0" indent="0" algn="l" rtl="0">
                        <a:lnSpc>
                          <a:spcPct val="115000"/>
                        </a:lnSpc>
                        <a:spcBef>
                          <a:spcPts val="0"/>
                        </a:spcBef>
                        <a:spcAft>
                          <a:spcPts val="0"/>
                        </a:spcAft>
                        <a:buNone/>
                      </a:pPr>
                      <a:r>
                        <a:rPr lang="en" sz="600">
                          <a:solidFill>
                            <a:srgbClr val="434343"/>
                          </a:solidFill>
                          <a:latin typeface="Open Sans"/>
                          <a:ea typeface="Open Sans"/>
                          <a:cs typeface="Open Sans"/>
                          <a:sym typeface="Open Sans"/>
                        </a:rPr>
                        <a:t>Honorarium</a:t>
                      </a:r>
                      <a:br>
                        <a:rPr lang="en" sz="600">
                          <a:solidFill>
                            <a:srgbClr val="434343"/>
                          </a:solidFill>
                          <a:latin typeface="Open Sans"/>
                          <a:ea typeface="Open Sans"/>
                          <a:cs typeface="Open Sans"/>
                          <a:sym typeface="Open Sans"/>
                        </a:rPr>
                      </a:br>
                      <a:r>
                        <a:rPr lang="en" sz="600">
                          <a:solidFill>
                            <a:srgbClr val="999999"/>
                          </a:solidFill>
                          <a:latin typeface="Open Sans"/>
                          <a:ea typeface="Open Sans"/>
                          <a:cs typeface="Open Sans"/>
                          <a:sym typeface="Open Sans"/>
                        </a:rPr>
                        <a:t>by</a:t>
                      </a:r>
                      <a:r>
                        <a:rPr lang="en" sz="600">
                          <a:solidFill>
                            <a:srgbClr val="434343"/>
                          </a:solidFill>
                          <a:latin typeface="Open Sans"/>
                          <a:ea typeface="Open Sans"/>
                          <a:cs typeface="Open Sans"/>
                          <a:sym typeface="Open Sans"/>
                        </a:rPr>
                        <a:t> </a:t>
                      </a:r>
                      <a:r>
                        <a:rPr lang="en" sz="600">
                          <a:solidFill>
                            <a:srgbClr val="999999"/>
                          </a:solidFill>
                          <a:latin typeface="Open Sans"/>
                          <a:ea typeface="Open Sans"/>
                          <a:cs typeface="Open Sans"/>
                          <a:sym typeface="Open Sans"/>
                        </a:rPr>
                        <a:t>David London</a:t>
                      </a:r>
                      <a:endParaRPr sz="600">
                        <a:solidFill>
                          <a:srgbClr val="222222"/>
                        </a:solidFill>
                        <a:latin typeface="Open Sans SemiBold"/>
                        <a:ea typeface="Open Sans SemiBold"/>
                        <a:cs typeface="Open Sans SemiBold"/>
                        <a:sym typeface="Open Sans SemiBold"/>
                      </a:endParaRPr>
                    </a:p>
                  </a:txBody>
                  <a:tcPr marL="91425" marR="45700" marT="45700" marB="457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56384" lvl="0" indent="0" algn="r" rtl="0">
                        <a:lnSpc>
                          <a:spcPct val="115000"/>
                        </a:lnSpc>
                        <a:spcBef>
                          <a:spcPts val="0"/>
                        </a:spcBef>
                        <a:spcAft>
                          <a:spcPts val="0"/>
                        </a:spcAft>
                        <a:buNone/>
                      </a:pPr>
                      <a:r>
                        <a:rPr lang="en" sz="600" b="1">
                          <a:solidFill>
                            <a:srgbClr val="434343"/>
                          </a:solidFill>
                          <a:latin typeface="Open Sans"/>
                          <a:ea typeface="Open Sans"/>
                          <a:cs typeface="Open Sans"/>
                          <a:sym typeface="Open Sans"/>
                        </a:rPr>
                        <a:t>4,600 USD</a:t>
                      </a:r>
                      <a:br>
                        <a:rPr lang="en" sz="600" b="1">
                          <a:solidFill>
                            <a:srgbClr val="434343"/>
                          </a:solidFill>
                          <a:latin typeface="Open Sans"/>
                          <a:ea typeface="Open Sans"/>
                          <a:cs typeface="Open Sans"/>
                          <a:sym typeface="Open Sans"/>
                        </a:rPr>
                      </a:br>
                      <a:r>
                        <a:rPr lang="en" sz="500">
                          <a:solidFill>
                            <a:srgbClr val="434343"/>
                          </a:solidFill>
                          <a:latin typeface="Open Sans"/>
                          <a:ea typeface="Open Sans"/>
                          <a:cs typeface="Open Sans"/>
                          <a:sym typeface="Open Sans"/>
                        </a:rPr>
                        <a:t>Dec  1, 10:23 am</a:t>
                      </a:r>
                      <a:endParaRPr sz="500">
                        <a:solidFill>
                          <a:srgbClr val="434343"/>
                        </a:solidFill>
                        <a:latin typeface="Open Sans"/>
                        <a:ea typeface="Open Sans"/>
                        <a:cs typeface="Open Sans"/>
                        <a:sym typeface="Open Sans"/>
                      </a:endParaRPr>
                    </a:p>
                    <a:p>
                      <a:pPr marL="0" marR="61546" lvl="0" indent="0" algn="r" rtl="0">
                        <a:spcBef>
                          <a:spcPts val="0"/>
                        </a:spcBef>
                        <a:spcAft>
                          <a:spcPts val="0"/>
                        </a:spcAft>
                        <a:buNone/>
                      </a:pPr>
                      <a:r>
                        <a:rPr lang="en" sz="500" b="1">
                          <a:solidFill>
                            <a:schemeClr val="accent2"/>
                          </a:solidFill>
                          <a:latin typeface="Open Sans"/>
                          <a:ea typeface="Open Sans"/>
                          <a:cs typeface="Open Sans"/>
                          <a:sym typeface="Open Sans"/>
                        </a:rPr>
                        <a:t>Used</a:t>
                      </a:r>
                      <a:endParaRPr sz="500">
                        <a:solidFill>
                          <a:srgbClr val="0F9D58"/>
                        </a:solidFill>
                        <a:latin typeface="Open Sans"/>
                        <a:ea typeface="Open Sans"/>
                        <a:cs typeface="Open Sans"/>
                        <a:sym typeface="Open Sans"/>
                      </a:endParaRPr>
                    </a:p>
                  </a:txBody>
                  <a:tcPr marL="0" marR="45700" marT="45700" marB="457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r h="466250">
                <a:tc>
                  <a:txBody>
                    <a:bodyPr/>
                    <a:lstStyle/>
                    <a:p>
                      <a:pPr marL="428625" lvl="0" indent="0" algn="l" rtl="0">
                        <a:lnSpc>
                          <a:spcPct val="115000"/>
                        </a:lnSpc>
                        <a:spcBef>
                          <a:spcPts val="0"/>
                        </a:spcBef>
                        <a:spcAft>
                          <a:spcPts val="0"/>
                        </a:spcAft>
                        <a:buNone/>
                      </a:pPr>
                      <a:r>
                        <a:rPr lang="en" sz="600">
                          <a:solidFill>
                            <a:srgbClr val="222222"/>
                          </a:solidFill>
                          <a:latin typeface="Open Sans SemiBold"/>
                          <a:ea typeface="Open Sans SemiBold"/>
                          <a:cs typeface="Open Sans SemiBold"/>
                          <a:sym typeface="Open Sans SemiBold"/>
                        </a:rPr>
                        <a:t>Zack Miller  </a:t>
                      </a:r>
                      <a:r>
                        <a:rPr lang="en" sz="600" b="1">
                          <a:solidFill>
                            <a:srgbClr val="434343"/>
                          </a:solidFill>
                          <a:latin typeface="Open Sans"/>
                          <a:ea typeface="Open Sans"/>
                          <a:cs typeface="Open Sans"/>
                          <a:sym typeface="Open Sans"/>
                        </a:rPr>
                        <a:t> </a:t>
                      </a:r>
                      <a:r>
                        <a:rPr lang="en" sz="500">
                          <a:solidFill>
                            <a:srgbClr val="999999"/>
                          </a:solidFill>
                          <a:latin typeface="Open Sans"/>
                          <a:ea typeface="Open Sans"/>
                          <a:cs typeface="Open Sans"/>
                          <a:sym typeface="Open Sans"/>
                        </a:rPr>
                        <a:t>-  675644535</a:t>
                      </a:r>
                      <a:endParaRPr sz="500" b="1">
                        <a:solidFill>
                          <a:srgbClr val="434343"/>
                        </a:solidFill>
                        <a:latin typeface="Open Sans"/>
                        <a:ea typeface="Open Sans"/>
                        <a:cs typeface="Open Sans"/>
                        <a:sym typeface="Open Sans"/>
                      </a:endParaRPr>
                    </a:p>
                    <a:p>
                      <a:pPr marL="428625" lvl="0" indent="0" algn="l" rtl="0">
                        <a:lnSpc>
                          <a:spcPct val="115000"/>
                        </a:lnSpc>
                        <a:spcBef>
                          <a:spcPts val="0"/>
                        </a:spcBef>
                        <a:spcAft>
                          <a:spcPts val="0"/>
                        </a:spcAft>
                        <a:buNone/>
                      </a:pPr>
                      <a:r>
                        <a:rPr lang="en" sz="600">
                          <a:solidFill>
                            <a:srgbClr val="434343"/>
                          </a:solidFill>
                          <a:latin typeface="Open Sans"/>
                          <a:ea typeface="Open Sans"/>
                          <a:cs typeface="Open Sans"/>
                          <a:sym typeface="Open Sans"/>
                        </a:rPr>
                        <a:t>Honorarium</a:t>
                      </a:r>
                      <a:br>
                        <a:rPr lang="en" sz="600">
                          <a:solidFill>
                            <a:srgbClr val="434343"/>
                          </a:solidFill>
                          <a:latin typeface="Open Sans"/>
                          <a:ea typeface="Open Sans"/>
                          <a:cs typeface="Open Sans"/>
                          <a:sym typeface="Open Sans"/>
                        </a:rPr>
                      </a:br>
                      <a:r>
                        <a:rPr lang="en" sz="600">
                          <a:solidFill>
                            <a:srgbClr val="999999"/>
                          </a:solidFill>
                          <a:latin typeface="Open Sans"/>
                          <a:ea typeface="Open Sans"/>
                          <a:cs typeface="Open Sans"/>
                          <a:sym typeface="Open Sans"/>
                        </a:rPr>
                        <a:t>by</a:t>
                      </a:r>
                      <a:r>
                        <a:rPr lang="en" sz="600">
                          <a:solidFill>
                            <a:srgbClr val="434343"/>
                          </a:solidFill>
                          <a:latin typeface="Open Sans"/>
                          <a:ea typeface="Open Sans"/>
                          <a:cs typeface="Open Sans"/>
                          <a:sym typeface="Open Sans"/>
                        </a:rPr>
                        <a:t> </a:t>
                      </a:r>
                      <a:r>
                        <a:rPr lang="en" sz="600">
                          <a:solidFill>
                            <a:srgbClr val="999999"/>
                          </a:solidFill>
                          <a:latin typeface="Open Sans"/>
                          <a:ea typeface="Open Sans"/>
                          <a:cs typeface="Open Sans"/>
                          <a:sym typeface="Open Sans"/>
                        </a:rPr>
                        <a:t>David London</a:t>
                      </a:r>
                      <a:endParaRPr sz="600">
                        <a:solidFill>
                          <a:srgbClr val="222222"/>
                        </a:solidFill>
                        <a:latin typeface="Open Sans SemiBold"/>
                        <a:ea typeface="Open Sans SemiBold"/>
                        <a:cs typeface="Open Sans SemiBold"/>
                        <a:sym typeface="Open Sans SemiBold"/>
                      </a:endParaRPr>
                    </a:p>
                  </a:txBody>
                  <a:tcPr marL="91425" marR="45700" marT="45700" marB="457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56384" lvl="0" indent="0" algn="r" rtl="0">
                        <a:lnSpc>
                          <a:spcPct val="115000"/>
                        </a:lnSpc>
                        <a:spcBef>
                          <a:spcPts val="0"/>
                        </a:spcBef>
                        <a:spcAft>
                          <a:spcPts val="0"/>
                        </a:spcAft>
                        <a:buNone/>
                      </a:pPr>
                      <a:r>
                        <a:rPr lang="en" sz="600" b="1">
                          <a:solidFill>
                            <a:srgbClr val="434343"/>
                          </a:solidFill>
                          <a:latin typeface="Open Sans"/>
                          <a:ea typeface="Open Sans"/>
                          <a:cs typeface="Open Sans"/>
                          <a:sym typeface="Open Sans"/>
                        </a:rPr>
                        <a:t>400 USD</a:t>
                      </a:r>
                      <a:br>
                        <a:rPr lang="en" sz="600" b="1">
                          <a:solidFill>
                            <a:srgbClr val="434343"/>
                          </a:solidFill>
                          <a:latin typeface="Open Sans"/>
                          <a:ea typeface="Open Sans"/>
                          <a:cs typeface="Open Sans"/>
                          <a:sym typeface="Open Sans"/>
                        </a:rPr>
                      </a:br>
                      <a:r>
                        <a:rPr lang="en" sz="500">
                          <a:solidFill>
                            <a:srgbClr val="434343"/>
                          </a:solidFill>
                          <a:latin typeface="Open Sans"/>
                          <a:ea typeface="Open Sans"/>
                          <a:cs typeface="Open Sans"/>
                          <a:sym typeface="Open Sans"/>
                        </a:rPr>
                        <a:t>Nov 1, 10:23 am</a:t>
                      </a:r>
                      <a:endParaRPr sz="500">
                        <a:solidFill>
                          <a:srgbClr val="434343"/>
                        </a:solidFill>
                        <a:latin typeface="Open Sans"/>
                        <a:ea typeface="Open Sans"/>
                        <a:cs typeface="Open Sans"/>
                        <a:sym typeface="Open Sans"/>
                      </a:endParaRPr>
                    </a:p>
                    <a:p>
                      <a:pPr marL="0" marR="61546" lvl="0" indent="0" algn="r" rtl="0">
                        <a:spcBef>
                          <a:spcPts val="0"/>
                        </a:spcBef>
                        <a:spcAft>
                          <a:spcPts val="0"/>
                        </a:spcAft>
                        <a:buNone/>
                      </a:pPr>
                      <a:r>
                        <a:rPr lang="en" sz="500" b="1">
                          <a:solidFill>
                            <a:schemeClr val="accent2"/>
                          </a:solidFill>
                          <a:latin typeface="Open Sans"/>
                          <a:ea typeface="Open Sans"/>
                          <a:cs typeface="Open Sans"/>
                          <a:sym typeface="Open Sans"/>
                        </a:rPr>
                        <a:t>Used</a:t>
                      </a:r>
                      <a:endParaRPr sz="500">
                        <a:solidFill>
                          <a:srgbClr val="434343"/>
                        </a:solidFill>
                        <a:latin typeface="Open Sans"/>
                        <a:ea typeface="Open Sans"/>
                        <a:cs typeface="Open Sans"/>
                        <a:sym typeface="Open Sans"/>
                      </a:endParaRPr>
                    </a:p>
                  </a:txBody>
                  <a:tcPr marL="0" marR="45700" marT="45700" marB="457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2"/>
                  </a:ext>
                </a:extLst>
              </a:tr>
              <a:tr h="466250">
                <a:tc>
                  <a:txBody>
                    <a:bodyPr/>
                    <a:lstStyle/>
                    <a:p>
                      <a:pPr marL="428625" lvl="0" indent="0" algn="l" rtl="0">
                        <a:lnSpc>
                          <a:spcPct val="115000"/>
                        </a:lnSpc>
                        <a:spcBef>
                          <a:spcPts val="0"/>
                        </a:spcBef>
                        <a:spcAft>
                          <a:spcPts val="0"/>
                        </a:spcAft>
                        <a:buNone/>
                      </a:pPr>
                      <a:r>
                        <a:rPr lang="en" sz="600">
                          <a:solidFill>
                            <a:srgbClr val="222222"/>
                          </a:solidFill>
                          <a:latin typeface="Open Sans SemiBold"/>
                          <a:ea typeface="Open Sans SemiBold"/>
                          <a:cs typeface="Open Sans SemiBold"/>
                          <a:sym typeface="Open Sans SemiBold"/>
                        </a:rPr>
                        <a:t>Zack Miller  </a:t>
                      </a:r>
                      <a:r>
                        <a:rPr lang="en" sz="600" b="1">
                          <a:solidFill>
                            <a:srgbClr val="434343"/>
                          </a:solidFill>
                          <a:latin typeface="Open Sans"/>
                          <a:ea typeface="Open Sans"/>
                          <a:cs typeface="Open Sans"/>
                          <a:sym typeface="Open Sans"/>
                        </a:rPr>
                        <a:t> </a:t>
                      </a:r>
                      <a:r>
                        <a:rPr lang="en" sz="500">
                          <a:solidFill>
                            <a:srgbClr val="999999"/>
                          </a:solidFill>
                          <a:latin typeface="Open Sans"/>
                          <a:ea typeface="Open Sans"/>
                          <a:cs typeface="Open Sans"/>
                          <a:sym typeface="Open Sans"/>
                        </a:rPr>
                        <a:t>-  675644535</a:t>
                      </a:r>
                      <a:endParaRPr sz="500" b="1">
                        <a:solidFill>
                          <a:srgbClr val="434343"/>
                        </a:solidFill>
                        <a:latin typeface="Open Sans"/>
                        <a:ea typeface="Open Sans"/>
                        <a:cs typeface="Open Sans"/>
                        <a:sym typeface="Open Sans"/>
                      </a:endParaRPr>
                    </a:p>
                    <a:p>
                      <a:pPr marL="428625" lvl="0" indent="0" algn="l" rtl="0">
                        <a:lnSpc>
                          <a:spcPct val="115000"/>
                        </a:lnSpc>
                        <a:spcBef>
                          <a:spcPts val="0"/>
                        </a:spcBef>
                        <a:spcAft>
                          <a:spcPts val="0"/>
                        </a:spcAft>
                        <a:buNone/>
                      </a:pPr>
                      <a:r>
                        <a:rPr lang="en" sz="600">
                          <a:solidFill>
                            <a:srgbClr val="434343"/>
                          </a:solidFill>
                          <a:latin typeface="Open Sans"/>
                          <a:ea typeface="Open Sans"/>
                          <a:cs typeface="Open Sans"/>
                          <a:sym typeface="Open Sans"/>
                        </a:rPr>
                        <a:t>Honorarium</a:t>
                      </a:r>
                      <a:br>
                        <a:rPr lang="en" sz="600">
                          <a:solidFill>
                            <a:srgbClr val="434343"/>
                          </a:solidFill>
                          <a:latin typeface="Open Sans"/>
                          <a:ea typeface="Open Sans"/>
                          <a:cs typeface="Open Sans"/>
                          <a:sym typeface="Open Sans"/>
                        </a:rPr>
                      </a:br>
                      <a:r>
                        <a:rPr lang="en" sz="600">
                          <a:solidFill>
                            <a:srgbClr val="999999"/>
                          </a:solidFill>
                          <a:latin typeface="Open Sans"/>
                          <a:ea typeface="Open Sans"/>
                          <a:cs typeface="Open Sans"/>
                          <a:sym typeface="Open Sans"/>
                        </a:rPr>
                        <a:t>by</a:t>
                      </a:r>
                      <a:r>
                        <a:rPr lang="en" sz="600">
                          <a:solidFill>
                            <a:srgbClr val="434343"/>
                          </a:solidFill>
                          <a:latin typeface="Open Sans"/>
                          <a:ea typeface="Open Sans"/>
                          <a:cs typeface="Open Sans"/>
                          <a:sym typeface="Open Sans"/>
                        </a:rPr>
                        <a:t> </a:t>
                      </a:r>
                      <a:r>
                        <a:rPr lang="en" sz="600">
                          <a:solidFill>
                            <a:srgbClr val="999999"/>
                          </a:solidFill>
                          <a:latin typeface="Open Sans"/>
                          <a:ea typeface="Open Sans"/>
                          <a:cs typeface="Open Sans"/>
                          <a:sym typeface="Open Sans"/>
                        </a:rPr>
                        <a:t>David London</a:t>
                      </a:r>
                      <a:endParaRPr sz="600">
                        <a:solidFill>
                          <a:srgbClr val="222222"/>
                        </a:solidFill>
                        <a:latin typeface="Open Sans SemiBold"/>
                        <a:ea typeface="Open Sans SemiBold"/>
                        <a:cs typeface="Open Sans SemiBold"/>
                        <a:sym typeface="Open Sans SemiBold"/>
                      </a:endParaRPr>
                    </a:p>
                  </a:txBody>
                  <a:tcPr marL="91425" marR="45700" marT="45700" marB="457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56384" lvl="0" indent="0" algn="r" rtl="0">
                        <a:lnSpc>
                          <a:spcPct val="115000"/>
                        </a:lnSpc>
                        <a:spcBef>
                          <a:spcPts val="0"/>
                        </a:spcBef>
                        <a:spcAft>
                          <a:spcPts val="0"/>
                        </a:spcAft>
                        <a:buNone/>
                      </a:pPr>
                      <a:r>
                        <a:rPr lang="en" sz="600" b="1">
                          <a:solidFill>
                            <a:srgbClr val="434343"/>
                          </a:solidFill>
                          <a:latin typeface="Open Sans"/>
                          <a:ea typeface="Open Sans"/>
                          <a:cs typeface="Open Sans"/>
                          <a:sym typeface="Open Sans"/>
                        </a:rPr>
                        <a:t>1,900 USD</a:t>
                      </a:r>
                      <a:br>
                        <a:rPr lang="en" sz="600" b="1">
                          <a:solidFill>
                            <a:srgbClr val="434343"/>
                          </a:solidFill>
                          <a:latin typeface="Open Sans"/>
                          <a:ea typeface="Open Sans"/>
                          <a:cs typeface="Open Sans"/>
                          <a:sym typeface="Open Sans"/>
                        </a:rPr>
                      </a:br>
                      <a:r>
                        <a:rPr lang="en" sz="500">
                          <a:solidFill>
                            <a:srgbClr val="434343"/>
                          </a:solidFill>
                          <a:latin typeface="Open Sans"/>
                          <a:ea typeface="Open Sans"/>
                          <a:cs typeface="Open Sans"/>
                          <a:sym typeface="Open Sans"/>
                        </a:rPr>
                        <a:t>Oct 1, 10:23 am</a:t>
                      </a:r>
                      <a:endParaRPr sz="500">
                        <a:solidFill>
                          <a:srgbClr val="434343"/>
                        </a:solidFill>
                        <a:latin typeface="Open Sans"/>
                        <a:ea typeface="Open Sans"/>
                        <a:cs typeface="Open Sans"/>
                        <a:sym typeface="Open Sans"/>
                      </a:endParaRPr>
                    </a:p>
                    <a:p>
                      <a:pPr marL="0" marR="61546" lvl="0" indent="0" algn="r" rtl="0">
                        <a:spcBef>
                          <a:spcPts val="0"/>
                        </a:spcBef>
                        <a:spcAft>
                          <a:spcPts val="0"/>
                        </a:spcAft>
                        <a:buNone/>
                      </a:pPr>
                      <a:r>
                        <a:rPr lang="en" sz="500" b="1">
                          <a:solidFill>
                            <a:schemeClr val="accent2"/>
                          </a:solidFill>
                          <a:latin typeface="Open Sans"/>
                          <a:ea typeface="Open Sans"/>
                          <a:cs typeface="Open Sans"/>
                          <a:sym typeface="Open Sans"/>
                        </a:rPr>
                        <a:t>Used</a:t>
                      </a:r>
                      <a:endParaRPr sz="500" b="1">
                        <a:solidFill>
                          <a:srgbClr val="434343"/>
                        </a:solidFill>
                        <a:latin typeface="Open Sans"/>
                        <a:ea typeface="Open Sans"/>
                        <a:cs typeface="Open Sans"/>
                        <a:sym typeface="Open Sans"/>
                      </a:endParaRPr>
                    </a:p>
                  </a:txBody>
                  <a:tcPr marL="0" marR="45700" marT="45700" marB="457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3"/>
                  </a:ext>
                </a:extLst>
              </a:tr>
              <a:tr h="466250">
                <a:tc>
                  <a:txBody>
                    <a:bodyPr/>
                    <a:lstStyle/>
                    <a:p>
                      <a:pPr marL="428625" lvl="0" indent="0" algn="l" rtl="0">
                        <a:lnSpc>
                          <a:spcPct val="115000"/>
                        </a:lnSpc>
                        <a:spcBef>
                          <a:spcPts val="0"/>
                        </a:spcBef>
                        <a:spcAft>
                          <a:spcPts val="0"/>
                        </a:spcAft>
                        <a:buNone/>
                      </a:pPr>
                      <a:r>
                        <a:rPr lang="en" sz="600">
                          <a:solidFill>
                            <a:srgbClr val="222222"/>
                          </a:solidFill>
                          <a:latin typeface="Open Sans SemiBold"/>
                          <a:ea typeface="Open Sans SemiBold"/>
                          <a:cs typeface="Open Sans SemiBold"/>
                          <a:sym typeface="Open Sans SemiBold"/>
                        </a:rPr>
                        <a:t>Zack Miller  </a:t>
                      </a:r>
                      <a:r>
                        <a:rPr lang="en" sz="600" b="1">
                          <a:solidFill>
                            <a:srgbClr val="434343"/>
                          </a:solidFill>
                          <a:latin typeface="Open Sans"/>
                          <a:ea typeface="Open Sans"/>
                          <a:cs typeface="Open Sans"/>
                          <a:sym typeface="Open Sans"/>
                        </a:rPr>
                        <a:t> </a:t>
                      </a:r>
                      <a:r>
                        <a:rPr lang="en" sz="500">
                          <a:solidFill>
                            <a:srgbClr val="999999"/>
                          </a:solidFill>
                          <a:latin typeface="Open Sans"/>
                          <a:ea typeface="Open Sans"/>
                          <a:cs typeface="Open Sans"/>
                          <a:sym typeface="Open Sans"/>
                        </a:rPr>
                        <a:t>-  675644535</a:t>
                      </a:r>
                      <a:endParaRPr sz="500" b="1">
                        <a:solidFill>
                          <a:srgbClr val="434343"/>
                        </a:solidFill>
                        <a:latin typeface="Open Sans"/>
                        <a:ea typeface="Open Sans"/>
                        <a:cs typeface="Open Sans"/>
                        <a:sym typeface="Open Sans"/>
                      </a:endParaRPr>
                    </a:p>
                    <a:p>
                      <a:pPr marL="428625" lvl="0" indent="0" algn="l" rtl="0">
                        <a:lnSpc>
                          <a:spcPct val="115000"/>
                        </a:lnSpc>
                        <a:spcBef>
                          <a:spcPts val="0"/>
                        </a:spcBef>
                        <a:spcAft>
                          <a:spcPts val="0"/>
                        </a:spcAft>
                        <a:buNone/>
                      </a:pPr>
                      <a:r>
                        <a:rPr lang="en" sz="600">
                          <a:solidFill>
                            <a:srgbClr val="434343"/>
                          </a:solidFill>
                          <a:latin typeface="Open Sans"/>
                          <a:ea typeface="Open Sans"/>
                          <a:cs typeface="Open Sans"/>
                          <a:sym typeface="Open Sans"/>
                        </a:rPr>
                        <a:t>Honorarium</a:t>
                      </a:r>
                      <a:br>
                        <a:rPr lang="en" sz="600">
                          <a:solidFill>
                            <a:srgbClr val="434343"/>
                          </a:solidFill>
                          <a:latin typeface="Open Sans"/>
                          <a:ea typeface="Open Sans"/>
                          <a:cs typeface="Open Sans"/>
                          <a:sym typeface="Open Sans"/>
                        </a:rPr>
                      </a:br>
                      <a:r>
                        <a:rPr lang="en" sz="600">
                          <a:solidFill>
                            <a:srgbClr val="999999"/>
                          </a:solidFill>
                          <a:latin typeface="Open Sans"/>
                          <a:ea typeface="Open Sans"/>
                          <a:cs typeface="Open Sans"/>
                          <a:sym typeface="Open Sans"/>
                        </a:rPr>
                        <a:t>by</a:t>
                      </a:r>
                      <a:r>
                        <a:rPr lang="en" sz="600">
                          <a:solidFill>
                            <a:srgbClr val="434343"/>
                          </a:solidFill>
                          <a:latin typeface="Open Sans"/>
                          <a:ea typeface="Open Sans"/>
                          <a:cs typeface="Open Sans"/>
                          <a:sym typeface="Open Sans"/>
                        </a:rPr>
                        <a:t> </a:t>
                      </a:r>
                      <a:r>
                        <a:rPr lang="en" sz="600">
                          <a:solidFill>
                            <a:srgbClr val="999999"/>
                          </a:solidFill>
                          <a:latin typeface="Open Sans"/>
                          <a:ea typeface="Open Sans"/>
                          <a:cs typeface="Open Sans"/>
                          <a:sym typeface="Open Sans"/>
                        </a:rPr>
                        <a:t>David London</a:t>
                      </a:r>
                      <a:endParaRPr sz="600">
                        <a:solidFill>
                          <a:srgbClr val="222222"/>
                        </a:solidFill>
                        <a:latin typeface="Open Sans SemiBold"/>
                        <a:ea typeface="Open Sans SemiBold"/>
                        <a:cs typeface="Open Sans SemiBold"/>
                        <a:sym typeface="Open Sans SemiBold"/>
                      </a:endParaRPr>
                    </a:p>
                  </a:txBody>
                  <a:tcPr marL="91425" marR="45700" marT="45700" marB="457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56384" lvl="0" indent="0" algn="r" rtl="0">
                        <a:lnSpc>
                          <a:spcPct val="115000"/>
                        </a:lnSpc>
                        <a:spcBef>
                          <a:spcPts val="0"/>
                        </a:spcBef>
                        <a:spcAft>
                          <a:spcPts val="0"/>
                        </a:spcAft>
                        <a:buNone/>
                      </a:pPr>
                      <a:r>
                        <a:rPr lang="en" sz="600" b="1">
                          <a:solidFill>
                            <a:srgbClr val="434343"/>
                          </a:solidFill>
                          <a:latin typeface="Open Sans"/>
                          <a:ea typeface="Open Sans"/>
                          <a:cs typeface="Open Sans"/>
                          <a:sym typeface="Open Sans"/>
                        </a:rPr>
                        <a:t>2,300 USD</a:t>
                      </a:r>
                      <a:br>
                        <a:rPr lang="en" sz="600" b="1">
                          <a:solidFill>
                            <a:srgbClr val="434343"/>
                          </a:solidFill>
                          <a:latin typeface="Open Sans"/>
                          <a:ea typeface="Open Sans"/>
                          <a:cs typeface="Open Sans"/>
                          <a:sym typeface="Open Sans"/>
                        </a:rPr>
                      </a:br>
                      <a:r>
                        <a:rPr lang="en" sz="500">
                          <a:solidFill>
                            <a:srgbClr val="434343"/>
                          </a:solidFill>
                          <a:latin typeface="Open Sans"/>
                          <a:ea typeface="Open Sans"/>
                          <a:cs typeface="Open Sans"/>
                          <a:sym typeface="Open Sans"/>
                        </a:rPr>
                        <a:t>Sept 1, 10:23 am</a:t>
                      </a:r>
                      <a:endParaRPr sz="500">
                        <a:solidFill>
                          <a:srgbClr val="434343"/>
                        </a:solidFill>
                        <a:latin typeface="Open Sans"/>
                        <a:ea typeface="Open Sans"/>
                        <a:cs typeface="Open Sans"/>
                        <a:sym typeface="Open Sans"/>
                      </a:endParaRPr>
                    </a:p>
                    <a:p>
                      <a:pPr marL="0" marR="61546" lvl="0" indent="0" algn="r" rtl="0">
                        <a:spcBef>
                          <a:spcPts val="0"/>
                        </a:spcBef>
                        <a:spcAft>
                          <a:spcPts val="0"/>
                        </a:spcAft>
                        <a:buNone/>
                      </a:pPr>
                      <a:r>
                        <a:rPr lang="en" sz="500" b="1">
                          <a:solidFill>
                            <a:schemeClr val="accent2"/>
                          </a:solidFill>
                          <a:latin typeface="Open Sans"/>
                          <a:ea typeface="Open Sans"/>
                          <a:cs typeface="Open Sans"/>
                          <a:sym typeface="Open Sans"/>
                        </a:rPr>
                        <a:t>Used</a:t>
                      </a:r>
                      <a:endParaRPr sz="500" b="1">
                        <a:solidFill>
                          <a:srgbClr val="434343"/>
                        </a:solidFill>
                        <a:latin typeface="Open Sans"/>
                        <a:ea typeface="Open Sans"/>
                        <a:cs typeface="Open Sans"/>
                        <a:sym typeface="Open Sans"/>
                      </a:endParaRPr>
                    </a:p>
                  </a:txBody>
                  <a:tcPr marL="0" marR="45700" marT="45700" marB="457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pic>
        <p:nvPicPr>
          <p:cNvPr id="703" name="Google Shape;703;p80"/>
          <p:cNvPicPr preferRelativeResize="0"/>
          <p:nvPr/>
        </p:nvPicPr>
        <p:blipFill>
          <a:blip r:embed="rId9">
            <a:alphaModFix/>
          </a:blip>
          <a:stretch>
            <a:fillRect/>
          </a:stretch>
        </p:blipFill>
        <p:spPr>
          <a:xfrm>
            <a:off x="4071116" y="1151291"/>
            <a:ext cx="234325" cy="154837"/>
          </a:xfrm>
          <a:prstGeom prst="rect">
            <a:avLst/>
          </a:prstGeom>
          <a:noFill/>
          <a:ln w="9525" cap="flat" cmpd="sng">
            <a:solidFill>
              <a:srgbClr val="D9D9D9"/>
            </a:solidFill>
            <a:prstDash val="solid"/>
            <a:round/>
            <a:headEnd type="none" w="sm" len="sm"/>
            <a:tailEnd type="none" w="sm" len="sm"/>
          </a:ln>
        </p:spPr>
      </p:pic>
      <p:pic>
        <p:nvPicPr>
          <p:cNvPr id="704" name="Google Shape;704;p80"/>
          <p:cNvPicPr preferRelativeResize="0"/>
          <p:nvPr/>
        </p:nvPicPr>
        <p:blipFill>
          <a:blip r:embed="rId9">
            <a:alphaModFix/>
          </a:blip>
          <a:stretch>
            <a:fillRect/>
          </a:stretch>
        </p:blipFill>
        <p:spPr>
          <a:xfrm>
            <a:off x="4071116" y="1623606"/>
            <a:ext cx="234325" cy="154837"/>
          </a:xfrm>
          <a:prstGeom prst="rect">
            <a:avLst/>
          </a:prstGeom>
          <a:noFill/>
          <a:ln w="9525" cap="flat" cmpd="sng">
            <a:solidFill>
              <a:srgbClr val="D9D9D9"/>
            </a:solidFill>
            <a:prstDash val="solid"/>
            <a:round/>
            <a:headEnd type="none" w="sm" len="sm"/>
            <a:tailEnd type="none" w="sm" len="sm"/>
          </a:ln>
        </p:spPr>
      </p:pic>
      <p:pic>
        <p:nvPicPr>
          <p:cNvPr id="705" name="Google Shape;705;p80"/>
          <p:cNvPicPr preferRelativeResize="0"/>
          <p:nvPr/>
        </p:nvPicPr>
        <p:blipFill>
          <a:blip r:embed="rId9">
            <a:alphaModFix/>
          </a:blip>
          <a:stretch>
            <a:fillRect/>
          </a:stretch>
        </p:blipFill>
        <p:spPr>
          <a:xfrm>
            <a:off x="4071116" y="2091025"/>
            <a:ext cx="234325" cy="154837"/>
          </a:xfrm>
          <a:prstGeom prst="rect">
            <a:avLst/>
          </a:prstGeom>
          <a:noFill/>
          <a:ln w="9525" cap="flat" cmpd="sng">
            <a:solidFill>
              <a:srgbClr val="D9D9D9"/>
            </a:solidFill>
            <a:prstDash val="solid"/>
            <a:round/>
            <a:headEnd type="none" w="sm" len="sm"/>
            <a:tailEnd type="none" w="sm" len="sm"/>
          </a:ln>
        </p:spPr>
      </p:pic>
      <p:cxnSp>
        <p:nvCxnSpPr>
          <p:cNvPr id="706" name="Google Shape;706;p80"/>
          <p:cNvCxnSpPr/>
          <p:nvPr/>
        </p:nvCxnSpPr>
        <p:spPr>
          <a:xfrm rot="10800000">
            <a:off x="3884947" y="790357"/>
            <a:ext cx="5169300" cy="0"/>
          </a:xfrm>
          <a:prstGeom prst="straightConnector1">
            <a:avLst/>
          </a:prstGeom>
          <a:noFill/>
          <a:ln w="9525" cap="flat" cmpd="sng">
            <a:solidFill>
              <a:srgbClr val="D9D9D9"/>
            </a:solidFill>
            <a:prstDash val="solid"/>
            <a:round/>
            <a:headEnd type="none" w="med" len="med"/>
            <a:tailEnd type="none" w="med" len="med"/>
          </a:ln>
        </p:spPr>
      </p:cxnSp>
      <p:sp>
        <p:nvSpPr>
          <p:cNvPr id="707" name="Google Shape;707;p80"/>
          <p:cNvSpPr/>
          <p:nvPr/>
        </p:nvSpPr>
        <p:spPr>
          <a:xfrm>
            <a:off x="3902780" y="788175"/>
            <a:ext cx="5169300" cy="265800"/>
          </a:xfrm>
          <a:prstGeom prst="rect">
            <a:avLst/>
          </a:prstGeom>
          <a:solidFill>
            <a:srgbClr val="FFFFFF"/>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200025" lvl="0" indent="0" algn="l" rtl="0">
              <a:lnSpc>
                <a:spcPct val="115000"/>
              </a:lnSpc>
              <a:spcBef>
                <a:spcPts val="0"/>
              </a:spcBef>
              <a:spcAft>
                <a:spcPts val="0"/>
              </a:spcAft>
              <a:buNone/>
            </a:pPr>
            <a:endParaRPr b="1"/>
          </a:p>
        </p:txBody>
      </p:sp>
      <p:pic>
        <p:nvPicPr>
          <p:cNvPr id="708" name="Google Shape;708;p80"/>
          <p:cNvPicPr preferRelativeResize="0"/>
          <p:nvPr/>
        </p:nvPicPr>
        <p:blipFill>
          <a:blip r:embed="rId10">
            <a:alphaModFix/>
          </a:blip>
          <a:stretch>
            <a:fillRect/>
          </a:stretch>
        </p:blipFill>
        <p:spPr>
          <a:xfrm>
            <a:off x="4031904" y="873589"/>
            <a:ext cx="85200" cy="85200"/>
          </a:xfrm>
          <a:prstGeom prst="rect">
            <a:avLst/>
          </a:prstGeom>
          <a:noFill/>
          <a:ln>
            <a:noFill/>
          </a:ln>
        </p:spPr>
      </p:pic>
      <p:sp>
        <p:nvSpPr>
          <p:cNvPr id="709" name="Google Shape;709;p80"/>
          <p:cNvSpPr txBox="1"/>
          <p:nvPr/>
        </p:nvSpPr>
        <p:spPr>
          <a:xfrm>
            <a:off x="3953053" y="442127"/>
            <a:ext cx="3000000" cy="3459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a:solidFill>
                  <a:srgbClr val="434343"/>
                </a:solidFill>
                <a:latin typeface="Open Sans SemiBold"/>
                <a:ea typeface="Open Sans SemiBold"/>
                <a:cs typeface="Open Sans SemiBold"/>
                <a:sym typeface="Open Sans SemiBold"/>
              </a:rPr>
              <a:t>All Orders  ▾	</a:t>
            </a:r>
            <a:r>
              <a:rPr lang="en" sz="600">
                <a:solidFill>
                  <a:srgbClr val="66B2E1"/>
                </a:solidFill>
                <a:latin typeface="Open Sans SemiBold"/>
                <a:ea typeface="Open Sans SemiBold"/>
                <a:cs typeface="Open Sans SemiBold"/>
                <a:sym typeface="Open Sans SemiBold"/>
              </a:rPr>
              <a:t>download</a:t>
            </a:r>
            <a:endParaRPr sz="500">
              <a:solidFill>
                <a:srgbClr val="B7B7B7"/>
              </a:solidFill>
              <a:latin typeface="Open Sans SemiBold"/>
              <a:ea typeface="Open Sans SemiBold"/>
              <a:cs typeface="Open Sans SemiBold"/>
              <a:sym typeface="Open Sans SemiBold"/>
            </a:endParaRPr>
          </a:p>
        </p:txBody>
      </p:sp>
      <p:pic>
        <p:nvPicPr>
          <p:cNvPr id="710" name="Google Shape;710;p80"/>
          <p:cNvPicPr preferRelativeResize="0"/>
          <p:nvPr/>
        </p:nvPicPr>
        <p:blipFill rotWithShape="1">
          <a:blip r:embed="rId11">
            <a:alphaModFix/>
          </a:blip>
          <a:srcRect t="-10871" b="-10871"/>
          <a:stretch/>
        </p:blipFill>
        <p:spPr>
          <a:xfrm>
            <a:off x="4731710" y="565602"/>
            <a:ext cx="110400" cy="100800"/>
          </a:xfrm>
          <a:prstGeom prst="rect">
            <a:avLst/>
          </a:prstGeom>
          <a:noFill/>
          <a:ln>
            <a:noFill/>
          </a:ln>
        </p:spPr>
      </p:pic>
      <p:cxnSp>
        <p:nvCxnSpPr>
          <p:cNvPr id="711" name="Google Shape;711;p80"/>
          <p:cNvCxnSpPr>
            <a:stCxn id="712" idx="1"/>
            <a:endCxn id="713" idx="3"/>
          </p:cNvCxnSpPr>
          <p:nvPr/>
        </p:nvCxnSpPr>
        <p:spPr>
          <a:xfrm flipH="1">
            <a:off x="5260625" y="622900"/>
            <a:ext cx="386100" cy="600"/>
          </a:xfrm>
          <a:prstGeom prst="bentConnector3">
            <a:avLst>
              <a:gd name="adj1" fmla="val 50008"/>
            </a:avLst>
          </a:prstGeom>
          <a:noFill/>
          <a:ln w="9525" cap="flat" cmpd="sng">
            <a:solidFill>
              <a:srgbClr val="CC0033"/>
            </a:solidFill>
            <a:prstDash val="solid"/>
            <a:round/>
            <a:headEnd type="none" w="med" len="med"/>
            <a:tailEnd type="triangle" w="med" len="med"/>
          </a:ln>
        </p:spPr>
      </p:cxnSp>
      <p:grpSp>
        <p:nvGrpSpPr>
          <p:cNvPr id="714" name="Google Shape;714;p80"/>
          <p:cNvGrpSpPr/>
          <p:nvPr/>
        </p:nvGrpSpPr>
        <p:grpSpPr>
          <a:xfrm>
            <a:off x="7182335" y="457094"/>
            <a:ext cx="1894200" cy="325500"/>
            <a:chOff x="4960650" y="395375"/>
            <a:chExt cx="1894200" cy="325500"/>
          </a:xfrm>
        </p:grpSpPr>
        <p:sp>
          <p:nvSpPr>
            <p:cNvPr id="715" name="Google Shape;715;p80"/>
            <p:cNvSpPr/>
            <p:nvPr/>
          </p:nvSpPr>
          <p:spPr>
            <a:xfrm>
              <a:off x="5915550" y="395375"/>
              <a:ext cx="939300" cy="325500"/>
            </a:xfrm>
            <a:prstGeom prst="rect">
              <a:avLst/>
            </a:prstGeom>
            <a:noFill/>
            <a:ln>
              <a:noFill/>
            </a:ln>
          </p:spPr>
          <p:txBody>
            <a:bodyPr spcFirstLastPara="1" wrap="square" lIns="91425" tIns="91425" rIns="91425" bIns="91425" anchor="ctr" anchorCtr="0">
              <a:noAutofit/>
            </a:bodyPr>
            <a:lstStyle/>
            <a:p>
              <a:pPr marL="0" marR="47781" lvl="0" indent="0" algn="r" rtl="0">
                <a:spcBef>
                  <a:spcPts val="0"/>
                </a:spcBef>
                <a:spcAft>
                  <a:spcPts val="0"/>
                </a:spcAft>
                <a:buNone/>
              </a:pPr>
              <a:r>
                <a:rPr lang="en" sz="600" b="1">
                  <a:solidFill>
                    <a:srgbClr val="666666"/>
                  </a:solidFill>
                  <a:latin typeface="Open Sans"/>
                  <a:ea typeface="Open Sans"/>
                  <a:cs typeface="Open Sans"/>
                  <a:sym typeface="Open Sans"/>
                </a:rPr>
                <a:t>    ?     Sign out</a:t>
              </a:r>
              <a:endParaRPr sz="600">
                <a:solidFill>
                  <a:srgbClr val="666666"/>
                </a:solidFill>
              </a:endParaRPr>
            </a:p>
          </p:txBody>
        </p:sp>
        <p:sp>
          <p:nvSpPr>
            <p:cNvPr id="716" name="Google Shape;716;p80"/>
            <p:cNvSpPr/>
            <p:nvPr/>
          </p:nvSpPr>
          <p:spPr>
            <a:xfrm>
              <a:off x="4960650" y="476275"/>
              <a:ext cx="1183500" cy="149400"/>
            </a:xfrm>
            <a:prstGeom prst="roundRect">
              <a:avLst>
                <a:gd name="adj" fmla="val 50000"/>
              </a:avLst>
            </a:prstGeom>
            <a:solidFill>
              <a:srgbClr val="FFFFFF"/>
            </a:solidFill>
            <a:ln w="9525" cap="flat" cmpd="sng">
              <a:solidFill>
                <a:srgbClr val="EFEFEF"/>
              </a:solidFill>
              <a:prstDash val="solid"/>
              <a:round/>
              <a:headEnd type="none" w="sm" len="sm"/>
              <a:tailEnd type="none" w="sm" len="sm"/>
            </a:ln>
          </p:spPr>
          <p:txBody>
            <a:bodyPr spcFirstLastPara="1" wrap="square" lIns="45700" tIns="0" rIns="45700" bIns="0" anchor="ctr" anchorCtr="0">
              <a:noAutofit/>
            </a:bodyPr>
            <a:lstStyle/>
            <a:p>
              <a:pPr marL="0" lvl="0" indent="0" algn="l" rtl="0">
                <a:spcBef>
                  <a:spcPts val="0"/>
                </a:spcBef>
                <a:spcAft>
                  <a:spcPts val="0"/>
                </a:spcAft>
                <a:buNone/>
              </a:pPr>
              <a:r>
                <a:rPr lang="en" sz="600">
                  <a:solidFill>
                    <a:srgbClr val="999999"/>
                  </a:solidFill>
                  <a:latin typeface="Open Sans"/>
                  <a:ea typeface="Open Sans"/>
                  <a:cs typeface="Open Sans"/>
                  <a:sym typeface="Open Sans"/>
                </a:rPr>
                <a:t>search</a:t>
              </a:r>
              <a:endParaRPr sz="600">
                <a:solidFill>
                  <a:srgbClr val="999999"/>
                </a:solidFill>
                <a:latin typeface="Open Sans"/>
                <a:ea typeface="Open Sans"/>
                <a:cs typeface="Open Sans"/>
                <a:sym typeface="Open Sans"/>
              </a:endParaRPr>
            </a:p>
          </p:txBody>
        </p:sp>
        <p:sp>
          <p:nvSpPr>
            <p:cNvPr id="717" name="Google Shape;717;p80"/>
            <p:cNvSpPr/>
            <p:nvPr/>
          </p:nvSpPr>
          <p:spPr>
            <a:xfrm>
              <a:off x="6246883" y="515522"/>
              <a:ext cx="85200" cy="85200"/>
            </a:xfrm>
            <a:prstGeom prst="ellipse">
              <a:avLst/>
            </a:prstGeom>
            <a:solidFill>
              <a:srgbClr val="666666"/>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 sz="500" b="1">
                  <a:solidFill>
                    <a:srgbClr val="FFFFFF"/>
                  </a:solidFill>
                  <a:latin typeface="Open Sans"/>
                  <a:ea typeface="Open Sans"/>
                  <a:cs typeface="Open Sans"/>
                  <a:sym typeface="Open Sans"/>
                </a:rPr>
                <a:t>?</a:t>
              </a:r>
              <a:endParaRPr sz="500">
                <a:solidFill>
                  <a:srgbClr val="FFFFFF"/>
                </a:solidFill>
                <a:latin typeface="Open Sans"/>
                <a:ea typeface="Open Sans"/>
                <a:cs typeface="Open Sans"/>
                <a:sym typeface="Open Sans"/>
              </a:endParaRPr>
            </a:p>
          </p:txBody>
        </p:sp>
      </p:grpSp>
      <p:sp>
        <p:nvSpPr>
          <p:cNvPr id="713" name="Google Shape;713;p80"/>
          <p:cNvSpPr/>
          <p:nvPr/>
        </p:nvSpPr>
        <p:spPr>
          <a:xfrm>
            <a:off x="5195464" y="590347"/>
            <a:ext cx="65100" cy="65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18" name="Google Shape;718;p80"/>
          <p:cNvPicPr preferRelativeResize="0"/>
          <p:nvPr/>
        </p:nvPicPr>
        <p:blipFill>
          <a:blip r:embed="rId9">
            <a:alphaModFix/>
          </a:blip>
          <a:stretch>
            <a:fillRect/>
          </a:stretch>
        </p:blipFill>
        <p:spPr>
          <a:xfrm>
            <a:off x="4071116" y="2527425"/>
            <a:ext cx="234325" cy="154837"/>
          </a:xfrm>
          <a:prstGeom prst="rect">
            <a:avLst/>
          </a:prstGeom>
          <a:noFill/>
          <a:ln w="9525" cap="flat" cmpd="sng">
            <a:solidFill>
              <a:srgbClr val="D9D9D9"/>
            </a:solidFill>
            <a:prstDash val="solid"/>
            <a:round/>
            <a:headEnd type="none" w="sm" len="sm"/>
            <a:tailEnd type="none" w="sm" len="sm"/>
          </a:ln>
        </p:spPr>
      </p:pic>
      <p:pic>
        <p:nvPicPr>
          <p:cNvPr id="719" name="Google Shape;719;p80"/>
          <p:cNvPicPr preferRelativeResize="0"/>
          <p:nvPr/>
        </p:nvPicPr>
        <p:blipFill>
          <a:blip r:embed="rId9">
            <a:alphaModFix/>
          </a:blip>
          <a:stretch>
            <a:fillRect/>
          </a:stretch>
        </p:blipFill>
        <p:spPr>
          <a:xfrm>
            <a:off x="4071116" y="3030762"/>
            <a:ext cx="234325" cy="154837"/>
          </a:xfrm>
          <a:prstGeom prst="rect">
            <a:avLst/>
          </a:prstGeom>
          <a:noFill/>
          <a:ln w="9525" cap="flat" cmpd="sng">
            <a:solidFill>
              <a:srgbClr val="D9D9D9"/>
            </a:solidFill>
            <a:prstDash val="solid"/>
            <a:round/>
            <a:headEnd type="none" w="sm" len="sm"/>
            <a:tailEnd type="none" w="sm" len="sm"/>
          </a:ln>
        </p:spPr>
      </p:pic>
      <p:cxnSp>
        <p:nvCxnSpPr>
          <p:cNvPr id="720" name="Google Shape;720;p80"/>
          <p:cNvCxnSpPr>
            <a:stCxn id="721" idx="1"/>
          </p:cNvCxnSpPr>
          <p:nvPr/>
        </p:nvCxnSpPr>
        <p:spPr>
          <a:xfrm flipH="1">
            <a:off x="4957375" y="1183300"/>
            <a:ext cx="368400" cy="600"/>
          </a:xfrm>
          <a:prstGeom prst="bentConnector3">
            <a:avLst>
              <a:gd name="adj1" fmla="val 50000"/>
            </a:avLst>
          </a:prstGeom>
          <a:noFill/>
          <a:ln w="9525" cap="flat" cmpd="sng">
            <a:solidFill>
              <a:srgbClr val="CC0033"/>
            </a:solidFill>
            <a:prstDash val="solid"/>
            <a:round/>
            <a:headEnd type="none" w="sm" len="sm"/>
            <a:tailEnd type="triangle" w="med" len="med"/>
          </a:ln>
        </p:spPr>
      </p:cxnSp>
      <p:sp>
        <p:nvSpPr>
          <p:cNvPr id="721" name="Google Shape;721;p80"/>
          <p:cNvSpPr txBox="1"/>
          <p:nvPr/>
        </p:nvSpPr>
        <p:spPr>
          <a:xfrm>
            <a:off x="5325775" y="959050"/>
            <a:ext cx="1457400" cy="448500"/>
          </a:xfrm>
          <a:prstGeom prst="rect">
            <a:avLst/>
          </a:prstGeom>
          <a:solidFill>
            <a:srgbClr val="CC003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600" b="1" dirty="0">
                <a:solidFill>
                  <a:srgbClr val="FFFFFF"/>
                </a:solidFill>
                <a:latin typeface="Roboto"/>
                <a:ea typeface="Roboto"/>
                <a:cs typeface="Roboto"/>
                <a:sym typeface="Roboto"/>
              </a:rPr>
              <a:t>Supplier</a:t>
            </a:r>
            <a:r>
              <a:rPr lang="en" sz="600" b="1" dirty="0">
                <a:solidFill>
                  <a:srgbClr val="FFFFFF"/>
                </a:solidFill>
                <a:latin typeface="Roboto"/>
                <a:ea typeface="Roboto"/>
                <a:cs typeface="Roboto"/>
                <a:sym typeface="Roboto"/>
              </a:rPr>
              <a:t> email address will appear on the Order Feed and updated with </a:t>
            </a:r>
            <a:r>
              <a:rPr lang="en-US" sz="600" b="1" dirty="0">
                <a:solidFill>
                  <a:srgbClr val="FFFFFF"/>
                </a:solidFill>
                <a:latin typeface="Roboto"/>
                <a:ea typeface="Roboto"/>
                <a:cs typeface="Roboto"/>
                <a:sym typeface="Roboto"/>
              </a:rPr>
              <a:t>Supplier</a:t>
            </a:r>
            <a:r>
              <a:rPr lang="en" sz="600" b="1" dirty="0">
                <a:solidFill>
                  <a:srgbClr val="FFFFFF"/>
                </a:solidFill>
                <a:latin typeface="Roboto"/>
                <a:ea typeface="Roboto"/>
                <a:cs typeface="Roboto"/>
                <a:sym typeface="Roboto"/>
              </a:rPr>
              <a:t> name once they register.</a:t>
            </a:r>
            <a:endParaRPr sz="600" b="1" dirty="0">
              <a:solidFill>
                <a:srgbClr val="FFFFFF"/>
              </a:solidFill>
              <a:latin typeface="Roboto"/>
              <a:ea typeface="Roboto"/>
              <a:cs typeface="Roboto"/>
              <a:sym typeface="Roboto"/>
            </a:endParaRPr>
          </a:p>
        </p:txBody>
      </p:sp>
      <p:sp>
        <p:nvSpPr>
          <p:cNvPr id="722" name="Google Shape;722;p80"/>
          <p:cNvSpPr txBox="1"/>
          <p:nvPr/>
        </p:nvSpPr>
        <p:spPr>
          <a:xfrm>
            <a:off x="7147450" y="3020925"/>
            <a:ext cx="1198800" cy="448500"/>
          </a:xfrm>
          <a:prstGeom prst="rect">
            <a:avLst/>
          </a:prstGeom>
          <a:solidFill>
            <a:srgbClr val="CC003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 sz="600" b="1">
                <a:solidFill>
                  <a:srgbClr val="FFFFFF"/>
                </a:solidFill>
                <a:latin typeface="Roboto"/>
                <a:ea typeface="Roboto"/>
                <a:cs typeface="Roboto"/>
                <a:sym typeface="Roboto"/>
              </a:rPr>
              <a:t>Amount PO is created for and status of ACCEPTED, NOT ACCEPTED, or USED</a:t>
            </a:r>
            <a:endParaRPr sz="600" b="1">
              <a:solidFill>
                <a:srgbClr val="FFFFFF"/>
              </a:solidFill>
              <a:latin typeface="Roboto"/>
              <a:ea typeface="Roboto"/>
              <a:cs typeface="Roboto"/>
              <a:sym typeface="Roboto"/>
            </a:endParaRPr>
          </a:p>
        </p:txBody>
      </p:sp>
      <p:grpSp>
        <p:nvGrpSpPr>
          <p:cNvPr id="723" name="Google Shape;723;p80"/>
          <p:cNvGrpSpPr/>
          <p:nvPr/>
        </p:nvGrpSpPr>
        <p:grpSpPr>
          <a:xfrm>
            <a:off x="284750" y="-10075"/>
            <a:ext cx="664500" cy="535175"/>
            <a:chOff x="2005514" y="3351372"/>
            <a:chExt cx="938692" cy="756004"/>
          </a:xfrm>
          <a:solidFill>
            <a:schemeClr val="tx2">
              <a:lumMod val="75000"/>
            </a:schemeClr>
          </a:solidFill>
        </p:grpSpPr>
        <p:sp>
          <p:nvSpPr>
            <p:cNvPr id="724" name="Google Shape;724;p80"/>
            <p:cNvSpPr/>
            <p:nvPr/>
          </p:nvSpPr>
          <p:spPr>
            <a:xfrm>
              <a:off x="2005514" y="3351372"/>
              <a:ext cx="938692" cy="756004"/>
            </a:xfrm>
            <a:prstGeom prst="flowChartOffpageConnector">
              <a:avLst/>
            </a:prstGeom>
            <a:grpFill/>
            <a:ln>
              <a:noFill/>
            </a:ln>
          </p:spPr>
          <p:txBody>
            <a:bodyPr spcFirstLastPara="1" wrap="square" lIns="0" tIns="0" rIns="0" bIns="45700" anchor="b" anchorCtr="0">
              <a:noAutofit/>
            </a:bodyPr>
            <a:lstStyle/>
            <a:p>
              <a:pPr marL="0" marR="0" lvl="0" indent="0" algn="ctr" rtl="0">
                <a:lnSpc>
                  <a:spcPct val="100000"/>
                </a:lnSpc>
                <a:spcBef>
                  <a:spcPts val="0"/>
                </a:spcBef>
                <a:spcAft>
                  <a:spcPts val="0"/>
                </a:spcAft>
                <a:buClr>
                  <a:srgbClr val="000000"/>
                </a:buClr>
                <a:buSzPts val="800"/>
                <a:buFont typeface="Arial"/>
                <a:buNone/>
              </a:pPr>
              <a:r>
                <a:rPr lang="en" sz="600" b="1" i="0" u="none" strike="noStrike" cap="none" dirty="0">
                  <a:solidFill>
                    <a:srgbClr val="FFFFFF"/>
                  </a:solidFill>
                  <a:latin typeface="Roboto"/>
                  <a:ea typeface="Roboto"/>
                  <a:cs typeface="Roboto"/>
                  <a:sym typeface="Roboto"/>
                </a:rPr>
                <a:t>REQUISITIONER</a:t>
              </a:r>
              <a:endParaRPr sz="600" b="1" i="0" u="none" strike="noStrike" cap="none" dirty="0">
                <a:solidFill>
                  <a:srgbClr val="FFFFFF"/>
                </a:solidFill>
                <a:latin typeface="Roboto"/>
                <a:ea typeface="Roboto"/>
                <a:cs typeface="Roboto"/>
                <a:sym typeface="Roboto"/>
              </a:endParaRPr>
            </a:p>
          </p:txBody>
        </p:sp>
        <p:pic>
          <p:nvPicPr>
            <p:cNvPr id="725" name="Google Shape;725;p80"/>
            <p:cNvPicPr preferRelativeResize="0"/>
            <p:nvPr/>
          </p:nvPicPr>
          <p:blipFill>
            <a:blip r:embed="rId12">
              <a:alphaModFix/>
            </a:blip>
            <a:stretch>
              <a:fillRect/>
            </a:stretch>
          </p:blipFill>
          <p:spPr>
            <a:xfrm>
              <a:off x="2337378" y="3432327"/>
              <a:ext cx="274950" cy="274950"/>
            </a:xfrm>
            <a:prstGeom prst="rect">
              <a:avLst/>
            </a:prstGeom>
            <a:grpFill/>
            <a:ln>
              <a:noFill/>
            </a:ln>
          </p:spPr>
        </p:pic>
      </p:grpSp>
      <p:sp>
        <p:nvSpPr>
          <p:cNvPr id="712" name="Google Shape;712;p80"/>
          <p:cNvSpPr txBox="1"/>
          <p:nvPr/>
        </p:nvSpPr>
        <p:spPr>
          <a:xfrm>
            <a:off x="5646725" y="490000"/>
            <a:ext cx="719400" cy="265800"/>
          </a:xfrm>
          <a:prstGeom prst="rect">
            <a:avLst/>
          </a:prstGeom>
          <a:solidFill>
            <a:srgbClr val="CC003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 sz="600" b="1" dirty="0">
                <a:solidFill>
                  <a:srgbClr val="FFFFFF"/>
                </a:solidFill>
                <a:latin typeface="Roboto"/>
                <a:ea typeface="Roboto"/>
                <a:cs typeface="Roboto"/>
                <a:sym typeface="Roboto"/>
              </a:rPr>
              <a:t>Get report of all transactions</a:t>
            </a:r>
            <a:endParaRPr sz="600" b="1" dirty="0">
              <a:solidFill>
                <a:srgbClr val="FFFFFF"/>
              </a:solidFill>
              <a:latin typeface="Roboto"/>
              <a:ea typeface="Roboto"/>
              <a:cs typeface="Roboto"/>
              <a:sym typeface="Roboto"/>
            </a:endParaRPr>
          </a:p>
        </p:txBody>
      </p:sp>
      <p:cxnSp>
        <p:nvCxnSpPr>
          <p:cNvPr id="726" name="Google Shape;726;p80"/>
          <p:cNvCxnSpPr>
            <a:stCxn id="722" idx="3"/>
          </p:cNvCxnSpPr>
          <p:nvPr/>
        </p:nvCxnSpPr>
        <p:spPr>
          <a:xfrm>
            <a:off x="8346250" y="3245175"/>
            <a:ext cx="386700" cy="600"/>
          </a:xfrm>
          <a:prstGeom prst="bentConnector3">
            <a:avLst>
              <a:gd name="adj1" fmla="val 50000"/>
            </a:avLst>
          </a:prstGeom>
          <a:noFill/>
          <a:ln w="9525" cap="flat" cmpd="sng">
            <a:solidFill>
              <a:srgbClr val="CC0033"/>
            </a:solidFill>
            <a:prstDash val="solid"/>
            <a:round/>
            <a:headEnd type="none" w="sm" len="sm"/>
            <a:tailEnd type="triangle" w="med" len="med"/>
          </a:ln>
        </p:spPr>
      </p:cxnSp>
      <p:sp>
        <p:nvSpPr>
          <p:cNvPr id="727" name="Google Shape;727;p80"/>
          <p:cNvSpPr txBox="1">
            <a:spLocks noGrp="1"/>
          </p:cNvSpPr>
          <p:nvPr>
            <p:ph type="sldNum" idx="12"/>
          </p:nvPr>
        </p:nvSpPr>
        <p:spPr>
          <a:xfrm>
            <a:off x="8700950" y="4749900"/>
            <a:ext cx="371100" cy="393600"/>
          </a:xfrm>
          <a:prstGeom prst="rect">
            <a:avLst/>
          </a:prstGeom>
          <a:solidFill>
            <a:srgbClr val="CC0033"/>
          </a:solidFill>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rgbClr val="FFFFFF"/>
                </a:solidFill>
              </a:rPr>
              <a:t>6</a:t>
            </a:fld>
            <a:endParaRPr>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31"/>
        <p:cNvGrpSpPr/>
        <p:nvPr/>
      </p:nvGrpSpPr>
      <p:grpSpPr>
        <a:xfrm>
          <a:off x="0" y="0"/>
          <a:ext cx="0" cy="0"/>
          <a:chOff x="0" y="0"/>
          <a:chExt cx="0" cy="0"/>
        </a:xfrm>
      </p:grpSpPr>
      <p:sp>
        <p:nvSpPr>
          <p:cNvPr id="732" name="Google Shape;732;p81"/>
          <p:cNvSpPr/>
          <p:nvPr/>
        </p:nvSpPr>
        <p:spPr>
          <a:xfrm>
            <a:off x="3243238" y="124650"/>
            <a:ext cx="4869300" cy="4894200"/>
          </a:xfrm>
          <a:prstGeom prst="rect">
            <a:avLst/>
          </a:prstGeom>
          <a:solidFill>
            <a:schemeClr val="lt1"/>
          </a:solidFill>
          <a:ln w="9525" cap="flat" cmpd="sng">
            <a:solidFill>
              <a:schemeClr val="tx2">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733" name="Google Shape;733;p81"/>
          <p:cNvGraphicFramePr/>
          <p:nvPr>
            <p:extLst>
              <p:ext uri="{D42A27DB-BD31-4B8C-83A1-F6EECF244321}">
                <p14:modId xmlns:p14="http://schemas.microsoft.com/office/powerpoint/2010/main" val="2349267871"/>
              </p:ext>
            </p:extLst>
          </p:nvPr>
        </p:nvGraphicFramePr>
        <p:xfrm>
          <a:off x="284758" y="593938"/>
          <a:ext cx="1853425" cy="2105000"/>
        </p:xfrm>
        <a:graphic>
          <a:graphicData uri="http://schemas.openxmlformats.org/drawingml/2006/table">
            <a:tbl>
              <a:tblPr>
                <a:noFill/>
                <a:tableStyleId>{1BB8693C-4873-4DB6-AA27-5CCEE618B7E2}</a:tableStyleId>
              </a:tblPr>
              <a:tblGrid>
                <a:gridCol w="1853425">
                  <a:extLst>
                    <a:ext uri="{9D8B030D-6E8A-4147-A177-3AD203B41FA5}">
                      <a16:colId xmlns:a16="http://schemas.microsoft.com/office/drawing/2014/main" val="20000"/>
                    </a:ext>
                  </a:extLst>
                </a:gridCol>
              </a:tblGrid>
              <a:tr h="1052500">
                <a:tc>
                  <a:txBody>
                    <a:bodyPr/>
                    <a:lstStyle/>
                    <a:p>
                      <a:pPr marL="0" lvl="0" indent="0" algn="l" rtl="0">
                        <a:spcBef>
                          <a:spcPts val="0"/>
                        </a:spcBef>
                        <a:spcAft>
                          <a:spcPts val="0"/>
                        </a:spcAft>
                        <a:buNone/>
                      </a:pPr>
                      <a:r>
                        <a:rPr lang="en" sz="2600" dirty="0">
                          <a:solidFill>
                            <a:srgbClr val="CC0033"/>
                          </a:solidFill>
                          <a:latin typeface="Roboto"/>
                          <a:ea typeface="Roboto"/>
                          <a:cs typeface="Roboto"/>
                          <a:sym typeface="Roboto"/>
                        </a:rPr>
                        <a:t>Order Not Accepted</a:t>
                      </a:r>
                      <a:endParaRPr sz="2600" dirty="0">
                        <a:solidFill>
                          <a:srgbClr val="CC0033"/>
                        </a:solidFill>
                        <a:latin typeface="Roboto"/>
                        <a:ea typeface="Roboto"/>
                        <a:cs typeface="Roboto"/>
                        <a:sym typeface="Roboto"/>
                      </a:endParaRPr>
                    </a:p>
                  </a:txBody>
                  <a:tcPr marL="0" marR="0" marT="91425" marB="91425">
                    <a:lnL w="19050" cap="flat" cmpd="sng">
                      <a:noFill/>
                      <a:prstDash val="solid"/>
                      <a:round/>
                      <a:headEnd type="none" w="sm" len="sm"/>
                      <a:tailEnd type="none" w="sm" len="sm"/>
                    </a:lnL>
                    <a:lnR w="19050" cap="flat" cmpd="sng">
                      <a:noFill/>
                      <a:prstDash val="solid"/>
                      <a:round/>
                      <a:headEnd type="none" w="sm" len="sm"/>
                      <a:tailEnd type="none" w="sm" len="sm"/>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052500">
                <a:tc>
                  <a:txBody>
                    <a:bodyPr/>
                    <a:lstStyle/>
                    <a:p>
                      <a:pPr marL="171450" marR="0" lvl="0" indent="-120650" algn="l" rtl="0">
                        <a:lnSpc>
                          <a:spcPct val="100000"/>
                        </a:lnSpc>
                        <a:spcBef>
                          <a:spcPts val="0"/>
                        </a:spcBef>
                        <a:spcAft>
                          <a:spcPts val="0"/>
                        </a:spcAft>
                        <a:buClrTx/>
                        <a:buSzPts val="1000"/>
                        <a:buFont typeface="Roboto"/>
                        <a:buChar char="⇢"/>
                      </a:pPr>
                      <a:r>
                        <a:rPr lang="en-US" sz="1000" dirty="0">
                          <a:solidFill>
                            <a:schemeClr val="bg2">
                              <a:lumMod val="50000"/>
                            </a:schemeClr>
                          </a:solidFill>
                          <a:latin typeface="Roboto"/>
                          <a:ea typeface="Roboto"/>
                          <a:cs typeface="Roboto"/>
                          <a:sym typeface="Roboto"/>
                        </a:rPr>
                        <a:t>You will get an email on Day 3 after PO issuance to </a:t>
                      </a:r>
                      <a:r>
                        <a:rPr lang="en-US" sz="1000" dirty="0" err="1">
                          <a:solidFill>
                            <a:schemeClr val="bg2">
                              <a:lumMod val="50000"/>
                            </a:schemeClr>
                          </a:solidFill>
                          <a:latin typeface="Roboto"/>
                          <a:ea typeface="Roboto"/>
                          <a:cs typeface="Roboto"/>
                          <a:sym typeface="Roboto"/>
                        </a:rPr>
                        <a:t>Candex</a:t>
                      </a:r>
                      <a:r>
                        <a:rPr lang="en-US" sz="1000" dirty="0">
                          <a:solidFill>
                            <a:schemeClr val="bg2">
                              <a:lumMod val="50000"/>
                            </a:schemeClr>
                          </a:solidFill>
                          <a:latin typeface="Roboto"/>
                          <a:ea typeface="Roboto"/>
                          <a:cs typeface="Roboto"/>
                          <a:sym typeface="Roboto"/>
                        </a:rPr>
                        <a:t> in cases where an order has yet to be accepted by the supplier</a:t>
                      </a:r>
                    </a:p>
                  </a:txBody>
                  <a:tcPr marL="0" marR="0" marT="182875" marB="91425">
                    <a:lnL w="19050" cap="flat" cmpd="sng">
                      <a:solidFill>
                        <a:srgbClr val="9E9E9E">
                          <a:alpha val="0"/>
                        </a:srgbClr>
                      </a:solidFill>
                      <a:prstDash val="solid"/>
                      <a:round/>
                      <a:headEnd type="none" w="sm" len="sm"/>
                      <a:tailEnd type="none" w="sm" len="sm"/>
                    </a:lnL>
                    <a:lnR w="19050" cap="flat" cmpd="sng">
                      <a:solidFill>
                        <a:srgbClr val="9E9E9E">
                          <a:alpha val="0"/>
                        </a:srgbClr>
                      </a:solidFill>
                      <a:prstDash val="solid"/>
                      <a:round/>
                      <a:headEnd type="none" w="sm" len="sm"/>
                      <a:tailEnd type="none" w="sm" len="sm"/>
                    </a:lnR>
                    <a:lnT w="12700" cap="flat" cmpd="sng" algn="ctr">
                      <a:solidFill>
                        <a:schemeClr val="bg1">
                          <a:lumMod val="50000"/>
                        </a:schemeClr>
                      </a:solidFill>
                      <a:prstDash val="solid"/>
                      <a:round/>
                      <a:headEnd type="none" w="med" len="med"/>
                      <a:tailEnd type="none" w="med" len="med"/>
                    </a:lnT>
                    <a:lnB w="19050" cap="flat" cmpd="sng">
                      <a:solidFill>
                        <a:srgbClr val="63B3DF">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734" name="Google Shape;734;p81"/>
          <p:cNvGraphicFramePr/>
          <p:nvPr>
            <p:extLst>
              <p:ext uri="{D42A27DB-BD31-4B8C-83A1-F6EECF244321}">
                <p14:modId xmlns:p14="http://schemas.microsoft.com/office/powerpoint/2010/main" val="3040578173"/>
              </p:ext>
            </p:extLst>
          </p:nvPr>
        </p:nvGraphicFramePr>
        <p:xfrm>
          <a:off x="3508763" y="376859"/>
          <a:ext cx="4338225" cy="308864"/>
        </p:xfrm>
        <a:graphic>
          <a:graphicData uri="http://schemas.openxmlformats.org/drawingml/2006/table">
            <a:tbl>
              <a:tblPr>
                <a:noFill/>
                <a:tableStyleId>{1BB8693C-4873-4DB6-AA27-5CCEE618B7E2}</a:tableStyleId>
              </a:tblPr>
              <a:tblGrid>
                <a:gridCol w="4338225">
                  <a:extLst>
                    <a:ext uri="{9D8B030D-6E8A-4147-A177-3AD203B41FA5}">
                      <a16:colId xmlns:a16="http://schemas.microsoft.com/office/drawing/2014/main" val="20000"/>
                    </a:ext>
                  </a:extLst>
                </a:gridCol>
              </a:tblGrid>
              <a:tr h="209700">
                <a:tc>
                  <a:txBody>
                    <a:bodyPr/>
                    <a:lstStyle/>
                    <a:p>
                      <a:pPr marL="323" lvl="0" indent="0" algn="l" rtl="0">
                        <a:lnSpc>
                          <a:spcPct val="115000"/>
                        </a:lnSpc>
                        <a:spcBef>
                          <a:spcPts val="0"/>
                        </a:spcBef>
                        <a:spcAft>
                          <a:spcPts val="0"/>
                        </a:spcAft>
                        <a:buNone/>
                      </a:pPr>
                      <a:r>
                        <a:rPr lang="en" sz="600" dirty="0">
                          <a:solidFill>
                            <a:srgbClr val="434343"/>
                          </a:solidFill>
                          <a:latin typeface="Open Sans"/>
                          <a:ea typeface="Open Sans"/>
                          <a:cs typeface="Open Sans"/>
                          <a:sym typeface="Open Sans"/>
                        </a:rPr>
                        <a:t>To: </a:t>
                      </a:r>
                      <a:r>
                        <a:rPr lang="en-US" sz="600" dirty="0">
                          <a:solidFill>
                            <a:srgbClr val="434343"/>
                          </a:solidFill>
                          <a:latin typeface="Open Sans"/>
                          <a:ea typeface="Open Sans"/>
                          <a:cs typeface="Open Sans"/>
                          <a:sym typeface="Open Sans"/>
                        </a:rPr>
                        <a:t>Rutgers</a:t>
                      </a:r>
                      <a:endParaRPr sz="600" dirty="0">
                        <a:solidFill>
                          <a:srgbClr val="434343"/>
                        </a:solidFill>
                        <a:latin typeface="Open Sans"/>
                        <a:ea typeface="Open Sans"/>
                        <a:cs typeface="Open Sans"/>
                        <a:sym typeface="Open Sans"/>
                      </a:endParaRPr>
                    </a:p>
                    <a:p>
                      <a:pPr marL="323" lvl="0" indent="0" algn="l" rtl="0">
                        <a:lnSpc>
                          <a:spcPct val="115000"/>
                        </a:lnSpc>
                        <a:spcBef>
                          <a:spcPts val="0"/>
                        </a:spcBef>
                        <a:spcAft>
                          <a:spcPts val="0"/>
                        </a:spcAft>
                        <a:buNone/>
                      </a:pPr>
                      <a:r>
                        <a:rPr lang="en" sz="600" dirty="0">
                          <a:solidFill>
                            <a:srgbClr val="434343"/>
                          </a:solidFill>
                          <a:latin typeface="Open Sans"/>
                          <a:ea typeface="Open Sans"/>
                          <a:cs typeface="Open Sans"/>
                          <a:sym typeface="Open Sans"/>
                        </a:rPr>
                        <a:t>From: Candex</a:t>
                      </a:r>
                      <a:endParaRPr sz="600" dirty="0">
                        <a:solidFill>
                          <a:srgbClr val="434343"/>
                        </a:solidFill>
                        <a:latin typeface="Open Sans"/>
                        <a:ea typeface="Open Sans"/>
                        <a:cs typeface="Open Sans"/>
                        <a:sym typeface="Open Sans"/>
                      </a:endParaRPr>
                    </a:p>
                    <a:p>
                      <a:pPr marL="323" lvl="0" indent="0" algn="l" rtl="0">
                        <a:lnSpc>
                          <a:spcPct val="115000"/>
                        </a:lnSpc>
                        <a:spcBef>
                          <a:spcPts val="0"/>
                        </a:spcBef>
                        <a:spcAft>
                          <a:spcPts val="0"/>
                        </a:spcAft>
                        <a:buNone/>
                      </a:pPr>
                      <a:r>
                        <a:rPr lang="en" sz="600" dirty="0">
                          <a:solidFill>
                            <a:srgbClr val="434343"/>
                          </a:solidFill>
                          <a:latin typeface="Open Sans"/>
                          <a:ea typeface="Open Sans"/>
                          <a:cs typeface="Open Sans"/>
                          <a:sym typeface="Open Sans"/>
                        </a:rPr>
                        <a:t>Subject:  Order Not Accepted (PO# CTPO1239045)</a:t>
                      </a:r>
                      <a:endParaRPr sz="600" dirty="0">
                        <a:solidFill>
                          <a:srgbClr val="434343"/>
                        </a:solidFill>
                        <a:latin typeface="Open Sans"/>
                        <a:ea typeface="Open Sans"/>
                        <a:cs typeface="Open Sans"/>
                        <a:sym typeface="Open Sans"/>
                      </a:endParaRPr>
                    </a:p>
                  </a:txBody>
                  <a:tcPr marL="0" marR="0" marT="0" marB="0" anchor="ctr">
                    <a:lnL w="9525" cap="flat" cmpd="sng">
                      <a:solidFill>
                        <a:srgbClr val="D9D9D9">
                          <a:alpha val="0"/>
                        </a:srgbClr>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735" name="Google Shape;735;p81"/>
          <p:cNvSpPr/>
          <p:nvPr/>
        </p:nvSpPr>
        <p:spPr>
          <a:xfrm>
            <a:off x="3269674" y="843575"/>
            <a:ext cx="4819220" cy="995100"/>
          </a:xfrm>
          <a:prstGeom prst="rect">
            <a:avLst/>
          </a:prstGeom>
          <a:solidFill>
            <a:srgbClr val="F3F3F3"/>
          </a:solidFill>
          <a:ln>
            <a:noFill/>
          </a:ln>
        </p:spPr>
        <p:txBody>
          <a:bodyPr spcFirstLastPara="1" wrap="square" lIns="274300" tIns="91425" rIns="914400" bIns="91425" anchor="ctr" anchorCtr="0">
            <a:noAutofit/>
          </a:bodyPr>
          <a:lstStyle/>
          <a:p>
            <a:pPr marL="0" lvl="0" indent="0" algn="l" rtl="0">
              <a:spcBef>
                <a:spcPts val="0"/>
              </a:spcBef>
              <a:spcAft>
                <a:spcPts val="0"/>
              </a:spcAft>
              <a:buNone/>
            </a:pPr>
            <a:r>
              <a:rPr lang="en" sz="1000" b="1">
                <a:solidFill>
                  <a:srgbClr val="434343"/>
                </a:solidFill>
                <a:latin typeface="Open Sans"/>
                <a:ea typeface="Open Sans"/>
                <a:cs typeface="Open Sans"/>
                <a:sym typeface="Open Sans"/>
              </a:rPr>
              <a:t>Speaking Engagement - January</a:t>
            </a:r>
            <a:r>
              <a:rPr lang="en" sz="500">
                <a:solidFill>
                  <a:srgbClr val="434343"/>
                </a:solidFill>
                <a:latin typeface="Open Sans"/>
                <a:ea typeface="Open Sans"/>
                <a:cs typeface="Open Sans"/>
                <a:sym typeface="Open Sans"/>
              </a:rPr>
              <a:t>  </a:t>
            </a:r>
            <a:endParaRPr sz="500">
              <a:solidFill>
                <a:srgbClr val="434343"/>
              </a:solidFill>
              <a:latin typeface="Open Sans"/>
              <a:ea typeface="Open Sans"/>
              <a:cs typeface="Open Sans"/>
              <a:sym typeface="Open Sans"/>
            </a:endParaRPr>
          </a:p>
          <a:p>
            <a:pPr marL="0" lvl="0" indent="0" algn="l" rtl="0">
              <a:spcBef>
                <a:spcPts val="0"/>
              </a:spcBef>
              <a:spcAft>
                <a:spcPts val="0"/>
              </a:spcAft>
              <a:buNone/>
            </a:pPr>
            <a:r>
              <a:rPr lang="en" sz="600">
                <a:solidFill>
                  <a:srgbClr val="434343"/>
                </a:solidFill>
                <a:latin typeface="Open Sans"/>
                <a:ea typeface="Open Sans"/>
                <a:cs typeface="Open Sans"/>
                <a:sym typeface="Open Sans"/>
              </a:rPr>
              <a:t>United States  |  PO#: CTPO1239045</a:t>
            </a:r>
            <a:endParaRPr sz="600">
              <a:solidFill>
                <a:srgbClr val="434343"/>
              </a:solidFill>
              <a:latin typeface="Open Sans"/>
              <a:ea typeface="Open Sans"/>
              <a:cs typeface="Open Sans"/>
              <a:sym typeface="Open Sans"/>
            </a:endParaRPr>
          </a:p>
          <a:p>
            <a:pPr marL="0" lvl="0" indent="0" algn="l" rtl="0">
              <a:spcBef>
                <a:spcPts val="0"/>
              </a:spcBef>
              <a:spcAft>
                <a:spcPts val="0"/>
              </a:spcAft>
              <a:buNone/>
            </a:pPr>
            <a:endParaRPr sz="600">
              <a:solidFill>
                <a:srgbClr val="434343"/>
              </a:solidFill>
              <a:latin typeface="Open Sans"/>
              <a:ea typeface="Open Sans"/>
              <a:cs typeface="Open Sans"/>
              <a:sym typeface="Open Sans"/>
            </a:endParaRPr>
          </a:p>
          <a:p>
            <a:pPr marL="0" lvl="0" indent="0" algn="l" rtl="0">
              <a:spcBef>
                <a:spcPts val="0"/>
              </a:spcBef>
              <a:spcAft>
                <a:spcPts val="0"/>
              </a:spcAft>
              <a:buNone/>
            </a:pPr>
            <a:endParaRPr sz="600">
              <a:solidFill>
                <a:srgbClr val="434343"/>
              </a:solidFill>
              <a:latin typeface="Open Sans"/>
              <a:ea typeface="Open Sans"/>
              <a:cs typeface="Open Sans"/>
              <a:sym typeface="Open Sans"/>
            </a:endParaRPr>
          </a:p>
          <a:p>
            <a:pPr marL="0" lvl="0" indent="0" algn="l" rtl="0">
              <a:spcBef>
                <a:spcPts val="0"/>
              </a:spcBef>
              <a:spcAft>
                <a:spcPts val="0"/>
              </a:spcAft>
              <a:buNone/>
            </a:pPr>
            <a:r>
              <a:rPr lang="en" sz="600">
                <a:solidFill>
                  <a:srgbClr val="434343"/>
                </a:solidFill>
                <a:latin typeface="Open Sans"/>
                <a:ea typeface="Open Sans"/>
                <a:cs typeface="Open Sans"/>
                <a:sym typeface="Open Sans"/>
              </a:rPr>
              <a:t>To</a:t>
            </a:r>
            <a:endParaRPr sz="600">
              <a:solidFill>
                <a:srgbClr val="434343"/>
              </a:solidFill>
              <a:latin typeface="Open Sans"/>
              <a:ea typeface="Open Sans"/>
              <a:cs typeface="Open Sans"/>
              <a:sym typeface="Open Sans"/>
            </a:endParaRPr>
          </a:p>
          <a:p>
            <a:pPr marL="0" lvl="0" indent="0" algn="l" rtl="0">
              <a:spcBef>
                <a:spcPts val="0"/>
              </a:spcBef>
              <a:spcAft>
                <a:spcPts val="0"/>
              </a:spcAft>
              <a:buNone/>
            </a:pPr>
            <a:r>
              <a:rPr lang="en" sz="1000" b="1">
                <a:solidFill>
                  <a:srgbClr val="434343"/>
                </a:solidFill>
                <a:highlight>
                  <a:srgbClr val="F0F0F0"/>
                </a:highlight>
                <a:latin typeface="Open Sans"/>
                <a:ea typeface="Open Sans"/>
                <a:cs typeface="Open Sans"/>
                <a:sym typeface="Open Sans"/>
              </a:rPr>
              <a:t>zack@miller.com</a:t>
            </a:r>
            <a:endParaRPr sz="1000">
              <a:solidFill>
                <a:srgbClr val="434343"/>
              </a:solidFill>
              <a:latin typeface="Open Sans"/>
              <a:ea typeface="Open Sans"/>
              <a:cs typeface="Open Sans"/>
              <a:sym typeface="Open Sans"/>
            </a:endParaRPr>
          </a:p>
        </p:txBody>
      </p:sp>
      <p:graphicFrame>
        <p:nvGraphicFramePr>
          <p:cNvPr id="736" name="Google Shape;736;p81"/>
          <p:cNvGraphicFramePr/>
          <p:nvPr/>
        </p:nvGraphicFramePr>
        <p:xfrm>
          <a:off x="3503063" y="1991084"/>
          <a:ext cx="4343925" cy="1446754"/>
        </p:xfrm>
        <a:graphic>
          <a:graphicData uri="http://schemas.openxmlformats.org/drawingml/2006/table">
            <a:tbl>
              <a:tblPr>
                <a:noFill/>
                <a:tableStyleId>{1BB8693C-4873-4DB6-AA27-5CCEE618B7E2}</a:tableStyleId>
              </a:tblPr>
              <a:tblGrid>
                <a:gridCol w="2179000">
                  <a:extLst>
                    <a:ext uri="{9D8B030D-6E8A-4147-A177-3AD203B41FA5}">
                      <a16:colId xmlns:a16="http://schemas.microsoft.com/office/drawing/2014/main" val="20000"/>
                    </a:ext>
                  </a:extLst>
                </a:gridCol>
                <a:gridCol w="2164925">
                  <a:extLst>
                    <a:ext uri="{9D8B030D-6E8A-4147-A177-3AD203B41FA5}">
                      <a16:colId xmlns:a16="http://schemas.microsoft.com/office/drawing/2014/main" val="20001"/>
                    </a:ext>
                  </a:extLst>
                </a:gridCol>
              </a:tblGrid>
              <a:tr h="202125">
                <a:tc gridSpan="2">
                  <a:txBody>
                    <a:bodyPr/>
                    <a:lstStyle/>
                    <a:p>
                      <a:pPr marL="0" lvl="0" indent="0" algn="l" rtl="0">
                        <a:lnSpc>
                          <a:spcPct val="115000"/>
                        </a:lnSpc>
                        <a:spcBef>
                          <a:spcPts val="0"/>
                        </a:spcBef>
                        <a:spcAft>
                          <a:spcPts val="0"/>
                        </a:spcAft>
                        <a:buNone/>
                      </a:pPr>
                      <a:r>
                        <a:rPr lang="en" sz="600" dirty="0">
                          <a:solidFill>
                            <a:srgbClr val="4C4C4C"/>
                          </a:solidFill>
                          <a:latin typeface="Open Sans"/>
                          <a:ea typeface="Open Sans"/>
                          <a:cs typeface="Open Sans"/>
                          <a:sym typeface="Open Sans"/>
                        </a:rPr>
                        <a:t>Dear </a:t>
                      </a:r>
                      <a:r>
                        <a:rPr lang="en-US" sz="600" dirty="0">
                          <a:solidFill>
                            <a:srgbClr val="4C4C4C"/>
                          </a:solidFill>
                          <a:latin typeface="Open Sans"/>
                          <a:ea typeface="Open Sans"/>
                          <a:cs typeface="Open Sans"/>
                          <a:sym typeface="Open Sans"/>
                        </a:rPr>
                        <a:t>Rutgers</a:t>
                      </a:r>
                      <a:r>
                        <a:rPr lang="en" sz="600" dirty="0">
                          <a:solidFill>
                            <a:srgbClr val="4C4C4C"/>
                          </a:solidFill>
                          <a:latin typeface="Open Sans"/>
                          <a:ea typeface="Open Sans"/>
                          <a:cs typeface="Open Sans"/>
                          <a:sym typeface="Open Sans"/>
                        </a:rPr>
                        <a:t>,</a:t>
                      </a:r>
                      <a:endParaRPr sz="600" dirty="0">
                        <a:solidFill>
                          <a:srgbClr val="4C4C4C"/>
                        </a:solidFill>
                        <a:latin typeface="Open Sans"/>
                        <a:ea typeface="Open Sans"/>
                        <a:cs typeface="Open Sans"/>
                        <a:sym typeface="Open Sans"/>
                      </a:endParaRPr>
                    </a:p>
                    <a:p>
                      <a:pPr marL="0" lvl="0" indent="0" algn="l" rtl="0">
                        <a:lnSpc>
                          <a:spcPct val="115000"/>
                        </a:lnSpc>
                        <a:spcBef>
                          <a:spcPts val="0"/>
                        </a:spcBef>
                        <a:spcAft>
                          <a:spcPts val="0"/>
                        </a:spcAft>
                        <a:buNone/>
                      </a:pPr>
                      <a:endParaRPr sz="600" dirty="0">
                        <a:latin typeface="Open Sans"/>
                        <a:ea typeface="Open Sans"/>
                        <a:cs typeface="Open Sans"/>
                        <a:sym typeface="Open Sans"/>
                      </a:endParaRPr>
                    </a:p>
                    <a:p>
                      <a:pPr marL="0" lvl="0" indent="0" algn="l" rtl="0">
                        <a:lnSpc>
                          <a:spcPct val="115000"/>
                        </a:lnSpc>
                        <a:spcBef>
                          <a:spcPts val="0"/>
                        </a:spcBef>
                        <a:spcAft>
                          <a:spcPts val="0"/>
                        </a:spcAft>
                        <a:buNone/>
                      </a:pPr>
                      <a:r>
                        <a:rPr lang="en" sz="600" dirty="0">
                          <a:solidFill>
                            <a:srgbClr val="4C4C4C"/>
                          </a:solidFill>
                          <a:latin typeface="Open Sans"/>
                          <a:ea typeface="Open Sans"/>
                          <a:cs typeface="Open Sans"/>
                          <a:sym typeface="Open Sans"/>
                        </a:rPr>
                        <a:t>It has been a few days and this order has not been accepted by your </a:t>
                      </a:r>
                      <a:r>
                        <a:rPr lang="en-US" sz="600" dirty="0">
                          <a:solidFill>
                            <a:srgbClr val="4C4C4C"/>
                          </a:solidFill>
                          <a:latin typeface="Open Sans"/>
                          <a:ea typeface="Open Sans"/>
                          <a:cs typeface="Open Sans"/>
                          <a:sym typeface="Open Sans"/>
                        </a:rPr>
                        <a:t>Supplier</a:t>
                      </a:r>
                      <a:r>
                        <a:rPr lang="en" sz="600" dirty="0">
                          <a:solidFill>
                            <a:srgbClr val="4C4C4C"/>
                          </a:solidFill>
                          <a:latin typeface="Open Sans"/>
                          <a:ea typeface="Open Sans"/>
                          <a:cs typeface="Open Sans"/>
                          <a:sym typeface="Open Sans"/>
                        </a:rPr>
                        <a:t>. We are sending regular reminders to your </a:t>
                      </a:r>
                      <a:r>
                        <a:rPr lang="en-US" sz="600" dirty="0">
                          <a:solidFill>
                            <a:srgbClr val="4C4C4C"/>
                          </a:solidFill>
                          <a:latin typeface="Open Sans"/>
                          <a:ea typeface="Open Sans"/>
                          <a:cs typeface="Open Sans"/>
                          <a:sym typeface="Open Sans"/>
                        </a:rPr>
                        <a:t>Supplier</a:t>
                      </a:r>
                      <a:r>
                        <a:rPr lang="en" sz="600" dirty="0">
                          <a:solidFill>
                            <a:srgbClr val="4C4C4C"/>
                          </a:solidFill>
                          <a:latin typeface="Open Sans"/>
                          <a:ea typeface="Open Sans"/>
                          <a:cs typeface="Open Sans"/>
                          <a:sym typeface="Open Sans"/>
                        </a:rPr>
                        <a:t>, but consider reaching out directly if this order is time sensitive for you. </a:t>
                      </a:r>
                      <a:r>
                        <a:rPr lang="en" sz="600" dirty="0">
                          <a:solidFill>
                            <a:srgbClr val="63B3DF"/>
                          </a:solidFill>
                          <a:latin typeface="Open Sans"/>
                          <a:ea typeface="Open Sans"/>
                          <a:cs typeface="Open Sans"/>
                          <a:sym typeface="Open Sans"/>
                        </a:rPr>
                        <a:t>Click here</a:t>
                      </a:r>
                      <a:r>
                        <a:rPr lang="en" sz="600" dirty="0">
                          <a:solidFill>
                            <a:srgbClr val="4C4C4C"/>
                          </a:solidFill>
                          <a:latin typeface="Open Sans"/>
                          <a:ea typeface="Open Sans"/>
                          <a:cs typeface="Open Sans"/>
                          <a:sym typeface="Open Sans"/>
                        </a:rPr>
                        <a:t> to fix an incorrect email or add new recipients.</a:t>
                      </a:r>
                      <a:endParaRPr sz="600" dirty="0">
                        <a:solidFill>
                          <a:srgbClr val="4C4C4C"/>
                        </a:solidFill>
                        <a:latin typeface="Open Sans"/>
                        <a:ea typeface="Open Sans"/>
                        <a:cs typeface="Open Sans"/>
                        <a:sym typeface="Open Sans"/>
                      </a:endParaRPr>
                    </a:p>
                    <a:p>
                      <a:pPr marL="0" lvl="0" indent="0" algn="l" rtl="0">
                        <a:lnSpc>
                          <a:spcPct val="115000"/>
                        </a:lnSpc>
                        <a:spcBef>
                          <a:spcPts val="0"/>
                        </a:spcBef>
                        <a:spcAft>
                          <a:spcPts val="0"/>
                        </a:spcAft>
                        <a:buNone/>
                      </a:pPr>
                      <a:endParaRPr sz="600" dirty="0">
                        <a:latin typeface="Open Sans"/>
                        <a:ea typeface="Open Sans"/>
                        <a:cs typeface="Open Sans"/>
                        <a:sym typeface="Open Sans"/>
                      </a:endParaRPr>
                    </a:p>
                    <a:p>
                      <a:pPr marL="0" lvl="0" indent="0" algn="l" rtl="0">
                        <a:lnSpc>
                          <a:spcPct val="115000"/>
                        </a:lnSpc>
                        <a:spcBef>
                          <a:spcPts val="0"/>
                        </a:spcBef>
                        <a:spcAft>
                          <a:spcPts val="0"/>
                        </a:spcAft>
                        <a:buNone/>
                      </a:pPr>
                      <a:r>
                        <a:rPr lang="en" sz="600" dirty="0">
                          <a:solidFill>
                            <a:srgbClr val="4C4C4C"/>
                          </a:solidFill>
                          <a:latin typeface="Open Sans"/>
                          <a:ea typeface="Open Sans"/>
                          <a:cs typeface="Open Sans"/>
                          <a:sym typeface="Open Sans"/>
                        </a:rPr>
                        <a:t>Thank you,</a:t>
                      </a:r>
                      <a:endParaRPr sz="600" dirty="0">
                        <a:solidFill>
                          <a:srgbClr val="4C4C4C"/>
                        </a:solidFill>
                        <a:latin typeface="Open Sans"/>
                        <a:ea typeface="Open Sans"/>
                        <a:cs typeface="Open Sans"/>
                        <a:sym typeface="Open Sans"/>
                      </a:endParaRPr>
                    </a:p>
                    <a:p>
                      <a:pPr marL="0" lvl="0" indent="0" algn="l" rtl="0">
                        <a:lnSpc>
                          <a:spcPct val="115000"/>
                        </a:lnSpc>
                        <a:spcBef>
                          <a:spcPts val="0"/>
                        </a:spcBef>
                        <a:spcAft>
                          <a:spcPts val="0"/>
                        </a:spcAft>
                        <a:buNone/>
                      </a:pPr>
                      <a:r>
                        <a:rPr lang="en" sz="600" dirty="0">
                          <a:solidFill>
                            <a:srgbClr val="4C4C4C"/>
                          </a:solidFill>
                          <a:latin typeface="Open Sans"/>
                          <a:ea typeface="Open Sans"/>
                          <a:cs typeface="Open Sans"/>
                          <a:sym typeface="Open Sans"/>
                        </a:rPr>
                        <a:t>Candex Support</a:t>
                      </a:r>
                      <a:endParaRPr sz="600" dirty="0">
                        <a:solidFill>
                          <a:srgbClr val="4C4C4C"/>
                        </a:solidFill>
                        <a:latin typeface="Open Sans"/>
                        <a:ea typeface="Open Sans"/>
                        <a:cs typeface="Open Sans"/>
                        <a:sym typeface="Open Sans"/>
                      </a:endParaRPr>
                    </a:p>
                  </a:txBody>
                  <a:tcPr marL="0" marR="0" marT="0"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D9D9D9"/>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0">
                <a:tc gridSpan="2">
                  <a:txBody>
                    <a:bodyPr/>
                    <a:lstStyle/>
                    <a:p>
                      <a:pPr marL="0" lvl="0" indent="0" algn="l" rtl="0">
                        <a:spcBef>
                          <a:spcPts val="0"/>
                        </a:spcBef>
                        <a:spcAft>
                          <a:spcPts val="0"/>
                        </a:spcAft>
                        <a:buNone/>
                      </a:pPr>
                      <a:r>
                        <a:rPr lang="en" sz="600" dirty="0">
                          <a:solidFill>
                            <a:srgbClr val="909090"/>
                          </a:solidFill>
                          <a:latin typeface="Open Sans"/>
                          <a:ea typeface="Open Sans"/>
                          <a:cs typeface="Open Sans"/>
                          <a:sym typeface="Open Sans"/>
                        </a:rPr>
                        <a:t>Rutgers uses Candex to make purchasing fast, avoid </a:t>
                      </a:r>
                      <a:r>
                        <a:rPr lang="en-US" sz="600" dirty="0">
                          <a:solidFill>
                            <a:srgbClr val="909090"/>
                          </a:solidFill>
                          <a:latin typeface="Open Sans"/>
                          <a:ea typeface="Open Sans"/>
                          <a:cs typeface="Open Sans"/>
                          <a:sym typeface="Open Sans"/>
                        </a:rPr>
                        <a:t>Supplier</a:t>
                      </a:r>
                      <a:r>
                        <a:rPr lang="en" sz="600" dirty="0">
                          <a:solidFill>
                            <a:srgbClr val="909090"/>
                          </a:solidFill>
                          <a:latin typeface="Open Sans"/>
                          <a:ea typeface="Open Sans"/>
                          <a:cs typeface="Open Sans"/>
                          <a:sym typeface="Open Sans"/>
                        </a:rPr>
                        <a:t> setups, and drive cost savings. </a:t>
                      </a:r>
                      <a:endParaRPr sz="600" dirty="0">
                        <a:solidFill>
                          <a:srgbClr val="909090"/>
                        </a:solidFill>
                        <a:latin typeface="Open Sans"/>
                        <a:ea typeface="Open Sans"/>
                        <a:cs typeface="Open Sans"/>
                        <a:sym typeface="Open Sans"/>
                      </a:endParaRPr>
                    </a:p>
                    <a:p>
                      <a:pPr marL="0" lvl="0" indent="0" algn="l" rtl="0">
                        <a:spcBef>
                          <a:spcPts val="500"/>
                        </a:spcBef>
                        <a:spcAft>
                          <a:spcPts val="500"/>
                        </a:spcAft>
                        <a:buNone/>
                      </a:pPr>
                      <a:r>
                        <a:rPr lang="en" sz="600" dirty="0">
                          <a:solidFill>
                            <a:srgbClr val="909090"/>
                          </a:solidFill>
                          <a:latin typeface="Open Sans"/>
                          <a:ea typeface="Open Sans"/>
                          <a:cs typeface="Open Sans"/>
                          <a:sym typeface="Open Sans"/>
                        </a:rPr>
                        <a:t>View </a:t>
                      </a:r>
                      <a:r>
                        <a:rPr lang="en" sz="600" dirty="0">
                          <a:solidFill>
                            <a:srgbClr val="63B3DF"/>
                          </a:solidFill>
                          <a:uFill>
                            <a:noFill/>
                          </a:u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FAQs</a:t>
                      </a:r>
                      <a:r>
                        <a:rPr lang="en" sz="600" dirty="0">
                          <a:solidFill>
                            <a:srgbClr val="909090"/>
                          </a:solidFill>
                          <a:latin typeface="Open Sans"/>
                          <a:ea typeface="Open Sans"/>
                          <a:cs typeface="Open Sans"/>
                          <a:sym typeface="Open Sans"/>
                        </a:rPr>
                        <a:t> </a:t>
                      </a:r>
                      <a:br>
                        <a:rPr lang="en" sz="600" dirty="0">
                          <a:solidFill>
                            <a:srgbClr val="909090"/>
                          </a:solidFill>
                          <a:latin typeface="Open Sans"/>
                          <a:ea typeface="Open Sans"/>
                          <a:cs typeface="Open Sans"/>
                          <a:sym typeface="Open Sans"/>
                        </a:rPr>
                      </a:br>
                      <a:r>
                        <a:rPr lang="en" sz="600" dirty="0">
                          <a:solidFill>
                            <a:srgbClr val="909090"/>
                          </a:solidFill>
                          <a:latin typeface="Open Sans"/>
                          <a:ea typeface="Open Sans"/>
                          <a:cs typeface="Open Sans"/>
                          <a:sym typeface="Open Sans"/>
                        </a:rPr>
                        <a:t>Support at </a:t>
                      </a:r>
                      <a:r>
                        <a:rPr lang="en" sz="600" dirty="0">
                          <a:solidFill>
                            <a:srgbClr val="63B3DF"/>
                          </a:solidFill>
                          <a:latin typeface="Open Sans"/>
                          <a:ea typeface="Open Sans"/>
                          <a:cs typeface="Open Sans"/>
                          <a:sym typeface="Open Sans"/>
                        </a:rPr>
                        <a:t>support@candex.com</a:t>
                      </a:r>
                      <a:r>
                        <a:rPr lang="en" sz="600" dirty="0">
                          <a:solidFill>
                            <a:srgbClr val="909090"/>
                          </a:solidFill>
                          <a:latin typeface="Open Sans"/>
                          <a:ea typeface="Open Sans"/>
                          <a:cs typeface="Open Sans"/>
                          <a:sym typeface="Open Sans"/>
                        </a:rPr>
                        <a:t> </a:t>
                      </a:r>
                      <a:br>
                        <a:rPr lang="en" sz="600" dirty="0">
                          <a:solidFill>
                            <a:srgbClr val="909090"/>
                          </a:solidFill>
                          <a:latin typeface="Open Sans"/>
                          <a:ea typeface="Open Sans"/>
                          <a:cs typeface="Open Sans"/>
                          <a:sym typeface="Open Sans"/>
                        </a:rPr>
                      </a:br>
                      <a:r>
                        <a:rPr lang="en" sz="600" dirty="0">
                          <a:solidFill>
                            <a:srgbClr val="909090"/>
                          </a:solidFill>
                          <a:latin typeface="Open Sans"/>
                          <a:ea typeface="Open Sans"/>
                          <a:cs typeface="Open Sans"/>
                          <a:sym typeface="Open Sans"/>
                        </a:rPr>
                        <a:t>Adjust </a:t>
                      </a:r>
                      <a:r>
                        <a:rPr lang="en" sz="600" dirty="0">
                          <a:solidFill>
                            <a:srgbClr val="63B3DF"/>
                          </a:solidFill>
                          <a:uFill>
                            <a:noFill/>
                          </a:u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email notifications</a:t>
                      </a:r>
                      <a:endParaRPr sz="600" dirty="0">
                        <a:latin typeface="Open Sans"/>
                        <a:ea typeface="Open Sans"/>
                        <a:cs typeface="Open Sans"/>
                        <a:sym typeface="Open Sans"/>
                      </a:endParaRPr>
                    </a:p>
                  </a:txBody>
                  <a:tcPr marL="0" marR="0" marT="91425"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alpha val="0"/>
                        </a:srgbClr>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1"/>
                  </a:ext>
                </a:extLst>
              </a:tr>
            </a:tbl>
          </a:graphicData>
        </a:graphic>
      </p:graphicFrame>
      <p:pic>
        <p:nvPicPr>
          <p:cNvPr id="737" name="Google Shape;737;p81"/>
          <p:cNvPicPr preferRelativeResize="0"/>
          <p:nvPr/>
        </p:nvPicPr>
        <p:blipFill>
          <a:blip r:embed="rId5">
            <a:alphaModFix/>
          </a:blip>
          <a:stretch>
            <a:fillRect/>
          </a:stretch>
        </p:blipFill>
        <p:spPr>
          <a:xfrm>
            <a:off x="3508763" y="3583624"/>
            <a:ext cx="635650" cy="115075"/>
          </a:xfrm>
          <a:prstGeom prst="rect">
            <a:avLst/>
          </a:prstGeom>
          <a:noFill/>
          <a:ln>
            <a:noFill/>
          </a:ln>
        </p:spPr>
      </p:pic>
      <p:grpSp>
        <p:nvGrpSpPr>
          <p:cNvPr id="738" name="Google Shape;738;p81"/>
          <p:cNvGrpSpPr/>
          <p:nvPr/>
        </p:nvGrpSpPr>
        <p:grpSpPr>
          <a:xfrm>
            <a:off x="284750" y="-10075"/>
            <a:ext cx="664500" cy="535175"/>
            <a:chOff x="2005514" y="3351372"/>
            <a:chExt cx="938692" cy="756004"/>
          </a:xfrm>
        </p:grpSpPr>
        <p:sp>
          <p:nvSpPr>
            <p:cNvPr id="739" name="Google Shape;739;p81"/>
            <p:cNvSpPr/>
            <p:nvPr/>
          </p:nvSpPr>
          <p:spPr>
            <a:xfrm>
              <a:off x="2005514" y="3351372"/>
              <a:ext cx="938692" cy="756004"/>
            </a:xfrm>
            <a:prstGeom prst="flowChartOffpageConnector">
              <a:avLst/>
            </a:prstGeom>
            <a:solidFill>
              <a:schemeClr val="tx2">
                <a:lumMod val="75000"/>
              </a:schemeClr>
            </a:solidFill>
            <a:ln>
              <a:noFill/>
            </a:ln>
          </p:spPr>
          <p:txBody>
            <a:bodyPr spcFirstLastPara="1" wrap="square" lIns="0" tIns="0" rIns="0" bIns="45700" anchor="b" anchorCtr="0">
              <a:noAutofit/>
            </a:bodyPr>
            <a:lstStyle/>
            <a:p>
              <a:pPr marL="0" marR="0" lvl="0" indent="0" algn="ctr" rtl="0">
                <a:lnSpc>
                  <a:spcPct val="100000"/>
                </a:lnSpc>
                <a:spcBef>
                  <a:spcPts val="0"/>
                </a:spcBef>
                <a:spcAft>
                  <a:spcPts val="0"/>
                </a:spcAft>
                <a:buClr>
                  <a:srgbClr val="000000"/>
                </a:buClr>
                <a:buSzPts val="800"/>
                <a:buFont typeface="Arial"/>
                <a:buNone/>
              </a:pPr>
              <a:r>
                <a:rPr lang="en" sz="600" b="1" i="0" u="none" strike="noStrike" cap="none" dirty="0">
                  <a:solidFill>
                    <a:srgbClr val="FFFFFF"/>
                  </a:solidFill>
                  <a:latin typeface="Roboto"/>
                  <a:ea typeface="Roboto"/>
                  <a:cs typeface="Roboto"/>
                  <a:sym typeface="Roboto"/>
                </a:rPr>
                <a:t>REQUISITIONER</a:t>
              </a:r>
              <a:endParaRPr sz="600" b="1" i="0" u="none" strike="noStrike" cap="none" dirty="0">
                <a:solidFill>
                  <a:srgbClr val="FFFFFF"/>
                </a:solidFill>
                <a:latin typeface="Roboto"/>
                <a:ea typeface="Roboto"/>
                <a:cs typeface="Roboto"/>
                <a:sym typeface="Roboto"/>
              </a:endParaRPr>
            </a:p>
          </p:txBody>
        </p:sp>
        <p:pic>
          <p:nvPicPr>
            <p:cNvPr id="740" name="Google Shape;740;p81"/>
            <p:cNvPicPr preferRelativeResize="0"/>
            <p:nvPr/>
          </p:nvPicPr>
          <p:blipFill>
            <a:blip r:embed="rId6">
              <a:alphaModFix/>
            </a:blip>
            <a:stretch>
              <a:fillRect/>
            </a:stretch>
          </p:blipFill>
          <p:spPr>
            <a:xfrm>
              <a:off x="2337378" y="3432327"/>
              <a:ext cx="274950" cy="274950"/>
            </a:xfrm>
            <a:prstGeom prst="rect">
              <a:avLst/>
            </a:prstGeom>
            <a:noFill/>
            <a:ln>
              <a:noFill/>
            </a:ln>
          </p:spPr>
        </p:pic>
      </p:grpSp>
      <p:sp>
        <p:nvSpPr>
          <p:cNvPr id="741" name="Google Shape;741;p81"/>
          <p:cNvSpPr txBox="1">
            <a:spLocks noGrp="1"/>
          </p:cNvSpPr>
          <p:nvPr>
            <p:ph type="sldNum" idx="12"/>
          </p:nvPr>
        </p:nvSpPr>
        <p:spPr>
          <a:xfrm>
            <a:off x="8700950" y="4749900"/>
            <a:ext cx="371100" cy="393600"/>
          </a:xfrm>
          <a:prstGeom prst="rect">
            <a:avLst/>
          </a:prstGeom>
          <a:solidFill>
            <a:srgbClr val="CC0033"/>
          </a:solidFill>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rgbClr val="FFFFFF"/>
                </a:solidFill>
              </a:rPr>
              <a:t>7</a:t>
            </a:fld>
            <a:endParaRPr>
              <a:solidFill>
                <a:srgbClr val="FFFFFF"/>
              </a:solidFill>
            </a:endParaRPr>
          </a:p>
        </p:txBody>
      </p:sp>
      <p:pic>
        <p:nvPicPr>
          <p:cNvPr id="2" name="Picture 1" descr="A black background with a black square&#10;&#10;AI-generated content may be incorrect.">
            <a:extLst>
              <a:ext uri="{FF2B5EF4-FFF2-40B4-BE49-F238E27FC236}">
                <a16:creationId xmlns:a16="http://schemas.microsoft.com/office/drawing/2014/main" id="{B486C82D-B8E2-E86D-966E-F537D547C170}"/>
              </a:ext>
            </a:extLst>
          </p:cNvPr>
          <p:cNvPicPr>
            <a:picLocks noChangeAspect="1"/>
          </p:cNvPicPr>
          <p:nvPr/>
        </p:nvPicPr>
        <p:blipFill>
          <a:blip r:embed="rId7"/>
          <a:stretch>
            <a:fillRect/>
          </a:stretch>
        </p:blipFill>
        <p:spPr>
          <a:xfrm>
            <a:off x="6970055" y="981132"/>
            <a:ext cx="769537" cy="2304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45"/>
        <p:cNvGrpSpPr/>
        <p:nvPr/>
      </p:nvGrpSpPr>
      <p:grpSpPr>
        <a:xfrm>
          <a:off x="0" y="0"/>
          <a:ext cx="0" cy="0"/>
          <a:chOff x="0" y="0"/>
          <a:chExt cx="0" cy="0"/>
        </a:xfrm>
      </p:grpSpPr>
      <p:sp>
        <p:nvSpPr>
          <p:cNvPr id="746" name="Google Shape;746;p82"/>
          <p:cNvSpPr/>
          <p:nvPr/>
        </p:nvSpPr>
        <p:spPr>
          <a:xfrm>
            <a:off x="3243238" y="124650"/>
            <a:ext cx="4869300" cy="4894200"/>
          </a:xfrm>
          <a:prstGeom prst="rect">
            <a:avLst/>
          </a:prstGeom>
          <a:solidFill>
            <a:schemeClr val="lt1"/>
          </a:solidFill>
          <a:ln w="9525" cap="flat" cmpd="sng">
            <a:solidFill>
              <a:schemeClr val="tx2">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748" name="Google Shape;748;p82"/>
          <p:cNvGraphicFramePr/>
          <p:nvPr/>
        </p:nvGraphicFramePr>
        <p:xfrm>
          <a:off x="3508763" y="376859"/>
          <a:ext cx="4338225" cy="308864"/>
        </p:xfrm>
        <a:graphic>
          <a:graphicData uri="http://schemas.openxmlformats.org/drawingml/2006/table">
            <a:tbl>
              <a:tblPr>
                <a:noFill/>
                <a:tableStyleId>{1BB8693C-4873-4DB6-AA27-5CCEE618B7E2}</a:tableStyleId>
              </a:tblPr>
              <a:tblGrid>
                <a:gridCol w="4338225">
                  <a:extLst>
                    <a:ext uri="{9D8B030D-6E8A-4147-A177-3AD203B41FA5}">
                      <a16:colId xmlns:a16="http://schemas.microsoft.com/office/drawing/2014/main" val="20000"/>
                    </a:ext>
                  </a:extLst>
                </a:gridCol>
              </a:tblGrid>
              <a:tr h="209700">
                <a:tc>
                  <a:txBody>
                    <a:bodyPr/>
                    <a:lstStyle/>
                    <a:p>
                      <a:pPr marL="323" lvl="0" indent="0" algn="l" rtl="0">
                        <a:lnSpc>
                          <a:spcPct val="115000"/>
                        </a:lnSpc>
                        <a:spcBef>
                          <a:spcPts val="0"/>
                        </a:spcBef>
                        <a:spcAft>
                          <a:spcPts val="0"/>
                        </a:spcAft>
                        <a:buNone/>
                      </a:pPr>
                      <a:r>
                        <a:rPr lang="en" sz="600" dirty="0">
                          <a:solidFill>
                            <a:srgbClr val="434343"/>
                          </a:solidFill>
                          <a:latin typeface="Open Sans"/>
                          <a:ea typeface="Open Sans"/>
                          <a:cs typeface="Open Sans"/>
                          <a:sym typeface="Open Sans"/>
                        </a:rPr>
                        <a:t>To: </a:t>
                      </a:r>
                      <a:r>
                        <a:rPr lang="en-US" sz="600" dirty="0">
                          <a:solidFill>
                            <a:srgbClr val="434343"/>
                          </a:solidFill>
                          <a:latin typeface="Open Sans"/>
                          <a:ea typeface="Open Sans"/>
                          <a:cs typeface="Open Sans"/>
                          <a:sym typeface="Open Sans"/>
                        </a:rPr>
                        <a:t>Rutgers</a:t>
                      </a:r>
                      <a:endParaRPr sz="600" dirty="0">
                        <a:solidFill>
                          <a:srgbClr val="434343"/>
                        </a:solidFill>
                        <a:latin typeface="Open Sans"/>
                        <a:ea typeface="Open Sans"/>
                        <a:cs typeface="Open Sans"/>
                        <a:sym typeface="Open Sans"/>
                      </a:endParaRPr>
                    </a:p>
                    <a:p>
                      <a:pPr marL="323" lvl="0" indent="0" algn="l" rtl="0">
                        <a:lnSpc>
                          <a:spcPct val="115000"/>
                        </a:lnSpc>
                        <a:spcBef>
                          <a:spcPts val="0"/>
                        </a:spcBef>
                        <a:spcAft>
                          <a:spcPts val="0"/>
                        </a:spcAft>
                        <a:buNone/>
                      </a:pPr>
                      <a:r>
                        <a:rPr lang="en" sz="600" dirty="0">
                          <a:solidFill>
                            <a:srgbClr val="434343"/>
                          </a:solidFill>
                          <a:latin typeface="Open Sans"/>
                          <a:ea typeface="Open Sans"/>
                          <a:cs typeface="Open Sans"/>
                          <a:sym typeface="Open Sans"/>
                        </a:rPr>
                        <a:t>From: Candex  (no-reply@candex.com)</a:t>
                      </a:r>
                      <a:endParaRPr sz="600" dirty="0">
                        <a:solidFill>
                          <a:srgbClr val="434343"/>
                        </a:solidFill>
                        <a:latin typeface="Open Sans"/>
                        <a:ea typeface="Open Sans"/>
                        <a:cs typeface="Open Sans"/>
                        <a:sym typeface="Open Sans"/>
                      </a:endParaRPr>
                    </a:p>
                    <a:p>
                      <a:pPr marL="323" lvl="0" indent="0" algn="l" rtl="0">
                        <a:lnSpc>
                          <a:spcPct val="115000"/>
                        </a:lnSpc>
                        <a:spcBef>
                          <a:spcPts val="0"/>
                        </a:spcBef>
                        <a:spcAft>
                          <a:spcPts val="0"/>
                        </a:spcAft>
                        <a:buNone/>
                      </a:pPr>
                      <a:r>
                        <a:rPr lang="en" sz="600" dirty="0">
                          <a:solidFill>
                            <a:srgbClr val="434343"/>
                          </a:solidFill>
                          <a:latin typeface="Open Sans"/>
                          <a:ea typeface="Open Sans"/>
                          <a:cs typeface="Open Sans"/>
                          <a:sym typeface="Open Sans"/>
                        </a:rPr>
                        <a:t>Subject:  Updates Nov 10 (last 15 min)               </a:t>
                      </a:r>
                      <a:endParaRPr sz="600" dirty="0">
                        <a:solidFill>
                          <a:srgbClr val="434343"/>
                        </a:solidFill>
                        <a:latin typeface="Open Sans"/>
                        <a:ea typeface="Open Sans"/>
                        <a:cs typeface="Open Sans"/>
                        <a:sym typeface="Open Sans"/>
                      </a:endParaRPr>
                    </a:p>
                  </a:txBody>
                  <a:tcPr marL="0" marR="0" marT="0" marB="0" anchor="ctr">
                    <a:lnL w="9525" cap="flat" cmpd="sng">
                      <a:solidFill>
                        <a:srgbClr val="D9D9D9">
                          <a:alpha val="0"/>
                        </a:srgbClr>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749" name="Google Shape;749;p82"/>
          <p:cNvGraphicFramePr/>
          <p:nvPr/>
        </p:nvGraphicFramePr>
        <p:xfrm>
          <a:off x="3503063" y="919784"/>
          <a:ext cx="4343925" cy="2370806"/>
        </p:xfrm>
        <a:graphic>
          <a:graphicData uri="http://schemas.openxmlformats.org/drawingml/2006/table">
            <a:tbl>
              <a:tblPr>
                <a:noFill/>
                <a:tableStyleId>{1BB8693C-4873-4DB6-AA27-5CCEE618B7E2}</a:tableStyleId>
              </a:tblPr>
              <a:tblGrid>
                <a:gridCol w="2179000">
                  <a:extLst>
                    <a:ext uri="{9D8B030D-6E8A-4147-A177-3AD203B41FA5}">
                      <a16:colId xmlns:a16="http://schemas.microsoft.com/office/drawing/2014/main" val="20000"/>
                    </a:ext>
                  </a:extLst>
                </a:gridCol>
                <a:gridCol w="2164925">
                  <a:extLst>
                    <a:ext uri="{9D8B030D-6E8A-4147-A177-3AD203B41FA5}">
                      <a16:colId xmlns:a16="http://schemas.microsoft.com/office/drawing/2014/main" val="20001"/>
                    </a:ext>
                  </a:extLst>
                </a:gridCol>
              </a:tblGrid>
              <a:tr h="202125">
                <a:tc gridSpan="2">
                  <a:txBody>
                    <a:bodyPr/>
                    <a:lstStyle/>
                    <a:p>
                      <a:pPr marL="858" marR="927" lvl="0" indent="0" algn="l" rtl="0">
                        <a:spcBef>
                          <a:spcPts val="0"/>
                        </a:spcBef>
                        <a:spcAft>
                          <a:spcPts val="0"/>
                        </a:spcAft>
                        <a:buNone/>
                      </a:pPr>
                      <a:r>
                        <a:rPr lang="en" sz="600" dirty="0">
                          <a:solidFill>
                            <a:srgbClr val="434343"/>
                          </a:solidFill>
                          <a:latin typeface="Open Sans"/>
                          <a:ea typeface="Open Sans"/>
                          <a:cs typeface="Open Sans"/>
                          <a:sym typeface="Open Sans"/>
                        </a:rPr>
                        <a:t>Hi,</a:t>
                      </a:r>
                      <a:endParaRPr sz="600" dirty="0">
                        <a:solidFill>
                          <a:srgbClr val="434343"/>
                        </a:solidFill>
                        <a:latin typeface="Open Sans"/>
                        <a:ea typeface="Open Sans"/>
                        <a:cs typeface="Open Sans"/>
                        <a:sym typeface="Open Sans"/>
                      </a:endParaRPr>
                    </a:p>
                    <a:p>
                      <a:pPr marL="858" marR="927" lvl="0" indent="0" algn="l" rtl="0">
                        <a:spcBef>
                          <a:spcPts val="500"/>
                        </a:spcBef>
                        <a:spcAft>
                          <a:spcPts val="0"/>
                        </a:spcAft>
                        <a:buNone/>
                      </a:pPr>
                      <a:r>
                        <a:rPr lang="en" sz="600" dirty="0">
                          <a:solidFill>
                            <a:srgbClr val="434343"/>
                          </a:solidFill>
                          <a:latin typeface="Open Sans"/>
                          <a:ea typeface="Open Sans"/>
                          <a:cs typeface="Open Sans"/>
                          <a:sym typeface="Open Sans"/>
                        </a:rPr>
                        <a:t>You have new messages on Candex.</a:t>
                      </a:r>
                      <a:endParaRPr sz="600" dirty="0">
                        <a:solidFill>
                          <a:srgbClr val="434343"/>
                        </a:solidFill>
                        <a:latin typeface="Open Sans"/>
                        <a:ea typeface="Open Sans"/>
                        <a:cs typeface="Open Sans"/>
                        <a:sym typeface="Open Sans"/>
                      </a:endParaRPr>
                    </a:p>
                    <a:p>
                      <a:pPr marL="0" marR="927" lvl="0" indent="0" algn="l" rtl="0">
                        <a:spcBef>
                          <a:spcPts val="1000"/>
                        </a:spcBef>
                        <a:spcAft>
                          <a:spcPts val="0"/>
                        </a:spcAft>
                        <a:buNone/>
                      </a:pPr>
                      <a:r>
                        <a:rPr lang="en" sz="600" b="1" u="sng" dirty="0">
                          <a:solidFill>
                            <a:srgbClr val="434343"/>
                          </a:solidFill>
                          <a:latin typeface="Open Sans"/>
                          <a:ea typeface="Open Sans"/>
                          <a:cs typeface="Open Sans"/>
                          <a:sym typeface="Open Sans"/>
                        </a:rPr>
                        <a:t>Speaking Engagement - January </a:t>
                      </a:r>
                      <a:r>
                        <a:rPr lang="en" sz="600" dirty="0">
                          <a:solidFill>
                            <a:srgbClr val="B7B7B7"/>
                          </a:solidFill>
                          <a:latin typeface="Open Sans"/>
                          <a:ea typeface="Open Sans"/>
                          <a:cs typeface="Open Sans"/>
                          <a:sym typeface="Open Sans"/>
                        </a:rPr>
                        <a:t> </a:t>
                      </a:r>
                      <a:endParaRPr sz="600" dirty="0">
                        <a:solidFill>
                          <a:srgbClr val="B7B7B7"/>
                        </a:solidFill>
                        <a:latin typeface="Open Sans"/>
                        <a:ea typeface="Open Sans"/>
                        <a:cs typeface="Open Sans"/>
                        <a:sym typeface="Open Sans"/>
                      </a:endParaRPr>
                    </a:p>
                    <a:p>
                      <a:pPr marL="0" marR="927" lvl="0" indent="0" algn="l" rtl="0">
                        <a:spcBef>
                          <a:spcPts val="500"/>
                        </a:spcBef>
                        <a:spcAft>
                          <a:spcPts val="0"/>
                        </a:spcAft>
                        <a:buNone/>
                      </a:pPr>
                      <a:r>
                        <a:rPr lang="en" sz="600" dirty="0">
                          <a:solidFill>
                            <a:srgbClr val="434343"/>
                          </a:solidFill>
                          <a:latin typeface="Open Sans"/>
                          <a:ea typeface="Open Sans"/>
                          <a:cs typeface="Open Sans"/>
                          <a:sym typeface="Open Sans"/>
                        </a:rPr>
                        <a:t>Created by David London</a:t>
                      </a:r>
                      <a:endParaRPr sz="600" dirty="0">
                        <a:solidFill>
                          <a:srgbClr val="434343"/>
                        </a:solidFill>
                        <a:latin typeface="Open Sans"/>
                        <a:ea typeface="Open Sans"/>
                        <a:cs typeface="Open Sans"/>
                        <a:sym typeface="Open Sans"/>
                      </a:endParaRPr>
                    </a:p>
                    <a:p>
                      <a:pPr marL="0" lvl="0" indent="0" algn="l" rtl="0">
                        <a:spcBef>
                          <a:spcPts val="500"/>
                        </a:spcBef>
                        <a:spcAft>
                          <a:spcPts val="0"/>
                        </a:spcAft>
                        <a:buNone/>
                      </a:pPr>
                      <a:r>
                        <a:rPr lang="en" sz="600" dirty="0">
                          <a:solidFill>
                            <a:srgbClr val="434343"/>
                          </a:solidFill>
                          <a:latin typeface="Open Sans"/>
                          <a:ea typeface="Open Sans"/>
                          <a:cs typeface="Open Sans"/>
                          <a:sym typeface="Open Sans"/>
                        </a:rPr>
                        <a:t>Payment has been accepted by Zack Miller.</a:t>
                      </a:r>
                      <a:endParaRPr sz="600" dirty="0">
                        <a:solidFill>
                          <a:srgbClr val="434343"/>
                        </a:solidFill>
                        <a:latin typeface="Open Sans"/>
                        <a:ea typeface="Open Sans"/>
                        <a:cs typeface="Open Sans"/>
                        <a:sym typeface="Open Sans"/>
                      </a:endParaRPr>
                    </a:p>
                    <a:p>
                      <a:pPr marL="0" lvl="0" indent="0" algn="l" rtl="0">
                        <a:spcBef>
                          <a:spcPts val="500"/>
                        </a:spcBef>
                        <a:spcAft>
                          <a:spcPts val="0"/>
                        </a:spcAft>
                        <a:buNone/>
                      </a:pPr>
                      <a:r>
                        <a:rPr lang="en" sz="600" dirty="0">
                          <a:solidFill>
                            <a:srgbClr val="434343"/>
                          </a:solidFill>
                          <a:latin typeface="Open Sans"/>
                          <a:ea typeface="Open Sans"/>
                          <a:cs typeface="Open Sans"/>
                          <a:sym typeface="Open Sans"/>
                        </a:rPr>
                        <a:t>Candex invoiced Rutgers.</a:t>
                      </a:r>
                      <a:endParaRPr sz="600" dirty="0">
                        <a:solidFill>
                          <a:srgbClr val="434343"/>
                        </a:solidFill>
                        <a:latin typeface="Open Sans"/>
                        <a:ea typeface="Open Sans"/>
                        <a:cs typeface="Open Sans"/>
                        <a:sym typeface="Open Sans"/>
                      </a:endParaRPr>
                    </a:p>
                    <a:p>
                      <a:pPr marL="0" lvl="0" indent="0" algn="l" rtl="0">
                        <a:spcBef>
                          <a:spcPts val="500"/>
                        </a:spcBef>
                        <a:spcAft>
                          <a:spcPts val="0"/>
                        </a:spcAft>
                        <a:buNone/>
                      </a:pPr>
                      <a:r>
                        <a:rPr lang="en" sz="600" dirty="0">
                          <a:solidFill>
                            <a:srgbClr val="434343"/>
                          </a:solidFill>
                          <a:latin typeface="Open Sans"/>
                          <a:ea typeface="Open Sans"/>
                          <a:cs typeface="Open Sans"/>
                          <a:sym typeface="Open Sans"/>
                        </a:rPr>
                        <a:t>Rutgers paid Candex and funds will be transferred to Zack Miller within 3 business days. </a:t>
                      </a:r>
                      <a:endParaRPr sz="600" dirty="0">
                        <a:solidFill>
                          <a:srgbClr val="434343"/>
                        </a:solidFill>
                        <a:latin typeface="Open Sans"/>
                        <a:ea typeface="Open Sans"/>
                        <a:cs typeface="Open Sans"/>
                        <a:sym typeface="Open Sans"/>
                      </a:endParaRPr>
                    </a:p>
                    <a:p>
                      <a:pPr marL="0" lvl="0" indent="0" algn="l" rtl="0">
                        <a:lnSpc>
                          <a:spcPct val="115000"/>
                        </a:lnSpc>
                        <a:spcBef>
                          <a:spcPts val="500"/>
                        </a:spcBef>
                        <a:spcAft>
                          <a:spcPts val="0"/>
                        </a:spcAft>
                        <a:buNone/>
                      </a:pPr>
                      <a:r>
                        <a:rPr lang="en" sz="600" dirty="0">
                          <a:solidFill>
                            <a:srgbClr val="434343"/>
                          </a:solidFill>
                          <a:latin typeface="Open Sans"/>
                          <a:ea typeface="Open Sans"/>
                          <a:cs typeface="Open Sans"/>
                          <a:sym typeface="Open Sans"/>
                        </a:rPr>
                        <a:t>Zack Miller was paid.</a:t>
                      </a:r>
                      <a:endParaRPr sz="600" dirty="0">
                        <a:solidFill>
                          <a:srgbClr val="434343"/>
                        </a:solidFill>
                        <a:latin typeface="Open Sans"/>
                        <a:ea typeface="Open Sans"/>
                        <a:cs typeface="Open Sans"/>
                        <a:sym typeface="Open Sans"/>
                      </a:endParaRPr>
                    </a:p>
                    <a:p>
                      <a:pPr marL="0" lvl="0" indent="0" algn="l" rtl="0">
                        <a:lnSpc>
                          <a:spcPct val="115000"/>
                        </a:lnSpc>
                        <a:spcBef>
                          <a:spcPts val="0"/>
                        </a:spcBef>
                        <a:spcAft>
                          <a:spcPts val="0"/>
                        </a:spcAft>
                        <a:buNone/>
                      </a:pPr>
                      <a:endParaRPr sz="600" dirty="0">
                        <a:solidFill>
                          <a:srgbClr val="434343"/>
                        </a:solidFill>
                        <a:latin typeface="Open Sans"/>
                        <a:ea typeface="Open Sans"/>
                        <a:cs typeface="Open Sans"/>
                        <a:sym typeface="Open Sans"/>
                      </a:endParaRPr>
                    </a:p>
                    <a:p>
                      <a:pPr marL="0" lvl="0" indent="0" algn="l" rtl="0">
                        <a:lnSpc>
                          <a:spcPct val="115000"/>
                        </a:lnSpc>
                        <a:spcBef>
                          <a:spcPts val="0"/>
                        </a:spcBef>
                        <a:spcAft>
                          <a:spcPts val="0"/>
                        </a:spcAft>
                        <a:buNone/>
                      </a:pPr>
                      <a:endParaRPr sz="600" dirty="0">
                        <a:solidFill>
                          <a:srgbClr val="434343"/>
                        </a:solidFill>
                        <a:latin typeface="Open Sans"/>
                        <a:ea typeface="Open Sans"/>
                        <a:cs typeface="Open Sans"/>
                        <a:sym typeface="Open Sans"/>
                      </a:endParaRPr>
                    </a:p>
                    <a:p>
                      <a:pPr marL="0" lvl="0" indent="0" algn="l" rtl="0">
                        <a:lnSpc>
                          <a:spcPct val="115000"/>
                        </a:lnSpc>
                        <a:spcBef>
                          <a:spcPts val="0"/>
                        </a:spcBef>
                        <a:spcAft>
                          <a:spcPts val="0"/>
                        </a:spcAft>
                        <a:buNone/>
                      </a:pPr>
                      <a:endParaRPr sz="600" dirty="0">
                        <a:solidFill>
                          <a:srgbClr val="434343"/>
                        </a:solidFill>
                        <a:latin typeface="Open Sans"/>
                        <a:ea typeface="Open Sans"/>
                        <a:cs typeface="Open Sans"/>
                        <a:sym typeface="Open Sans"/>
                      </a:endParaRPr>
                    </a:p>
                    <a:p>
                      <a:pPr marL="0" lvl="0" indent="0" algn="l" rtl="0">
                        <a:lnSpc>
                          <a:spcPct val="115000"/>
                        </a:lnSpc>
                        <a:spcBef>
                          <a:spcPts val="0"/>
                        </a:spcBef>
                        <a:spcAft>
                          <a:spcPts val="0"/>
                        </a:spcAft>
                        <a:buNone/>
                      </a:pPr>
                      <a:endParaRPr sz="600" dirty="0">
                        <a:solidFill>
                          <a:srgbClr val="434343"/>
                        </a:solidFill>
                        <a:latin typeface="Open Sans"/>
                        <a:ea typeface="Open Sans"/>
                        <a:cs typeface="Open Sans"/>
                        <a:sym typeface="Open Sans"/>
                      </a:endParaRPr>
                    </a:p>
                  </a:txBody>
                  <a:tcPr marL="0" marR="0" marT="0"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D9D9D9"/>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0">
                <a:tc gridSpan="2">
                  <a:txBody>
                    <a:bodyPr/>
                    <a:lstStyle/>
                    <a:p>
                      <a:pPr marL="0" lvl="0" indent="0" algn="l" rtl="0">
                        <a:spcBef>
                          <a:spcPts val="0"/>
                        </a:spcBef>
                        <a:spcAft>
                          <a:spcPts val="0"/>
                        </a:spcAft>
                        <a:buNone/>
                      </a:pPr>
                      <a:r>
                        <a:rPr lang="en" sz="600" dirty="0">
                          <a:solidFill>
                            <a:srgbClr val="909090"/>
                          </a:solidFill>
                          <a:latin typeface="Open Sans"/>
                          <a:ea typeface="Open Sans"/>
                          <a:cs typeface="Open Sans"/>
                          <a:sym typeface="Open Sans"/>
                        </a:rPr>
                        <a:t>Candex allows businesses to engage and exchange payments in a compliant way without cumbersome setup in each other’s financial systems.</a:t>
                      </a:r>
                      <a:endParaRPr sz="600" dirty="0">
                        <a:solidFill>
                          <a:srgbClr val="909090"/>
                        </a:solidFill>
                        <a:latin typeface="Open Sans"/>
                        <a:ea typeface="Open Sans"/>
                        <a:cs typeface="Open Sans"/>
                        <a:sym typeface="Open Sans"/>
                      </a:endParaRPr>
                    </a:p>
                    <a:p>
                      <a:pPr marL="0" lvl="0" indent="0" algn="l" rtl="0">
                        <a:spcBef>
                          <a:spcPts val="500"/>
                        </a:spcBef>
                        <a:spcAft>
                          <a:spcPts val="500"/>
                        </a:spcAft>
                        <a:buNone/>
                      </a:pPr>
                      <a:r>
                        <a:rPr lang="en" sz="600" dirty="0">
                          <a:solidFill>
                            <a:srgbClr val="909090"/>
                          </a:solidFill>
                          <a:latin typeface="Open Sans"/>
                          <a:ea typeface="Open Sans"/>
                          <a:cs typeface="Open Sans"/>
                          <a:sym typeface="Open Sans"/>
                        </a:rPr>
                        <a:t>View </a:t>
                      </a:r>
                      <a:r>
                        <a:rPr lang="en" sz="600" dirty="0">
                          <a:solidFill>
                            <a:srgbClr val="63B3DF"/>
                          </a:solidFill>
                          <a:uFill>
                            <a:noFill/>
                          </a:u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FAQs</a:t>
                      </a:r>
                      <a:r>
                        <a:rPr lang="en" sz="600" dirty="0">
                          <a:solidFill>
                            <a:srgbClr val="909090"/>
                          </a:solidFill>
                          <a:latin typeface="Open Sans"/>
                          <a:ea typeface="Open Sans"/>
                          <a:cs typeface="Open Sans"/>
                          <a:sym typeface="Open Sans"/>
                        </a:rPr>
                        <a:t> </a:t>
                      </a:r>
                      <a:br>
                        <a:rPr lang="en" sz="600" dirty="0">
                          <a:solidFill>
                            <a:srgbClr val="909090"/>
                          </a:solidFill>
                          <a:latin typeface="Open Sans"/>
                          <a:ea typeface="Open Sans"/>
                          <a:cs typeface="Open Sans"/>
                          <a:sym typeface="Open Sans"/>
                        </a:rPr>
                      </a:br>
                      <a:r>
                        <a:rPr lang="en" sz="600" dirty="0">
                          <a:solidFill>
                            <a:srgbClr val="909090"/>
                          </a:solidFill>
                          <a:latin typeface="Open Sans"/>
                          <a:ea typeface="Open Sans"/>
                          <a:cs typeface="Open Sans"/>
                          <a:sym typeface="Open Sans"/>
                        </a:rPr>
                        <a:t>Support at </a:t>
                      </a:r>
                      <a:r>
                        <a:rPr lang="en" sz="600" dirty="0">
                          <a:solidFill>
                            <a:srgbClr val="63B3DF"/>
                          </a:solidFill>
                          <a:latin typeface="Open Sans"/>
                          <a:ea typeface="Open Sans"/>
                          <a:cs typeface="Open Sans"/>
                          <a:sym typeface="Open Sans"/>
                        </a:rPr>
                        <a:t>support@candex.com</a:t>
                      </a:r>
                      <a:r>
                        <a:rPr lang="en" sz="600" dirty="0">
                          <a:solidFill>
                            <a:srgbClr val="909090"/>
                          </a:solidFill>
                          <a:latin typeface="Open Sans"/>
                          <a:ea typeface="Open Sans"/>
                          <a:cs typeface="Open Sans"/>
                          <a:sym typeface="Open Sans"/>
                        </a:rPr>
                        <a:t> </a:t>
                      </a:r>
                      <a:br>
                        <a:rPr lang="en" sz="600" dirty="0">
                          <a:solidFill>
                            <a:srgbClr val="909090"/>
                          </a:solidFill>
                          <a:latin typeface="Open Sans"/>
                          <a:ea typeface="Open Sans"/>
                          <a:cs typeface="Open Sans"/>
                          <a:sym typeface="Open Sans"/>
                        </a:rPr>
                      </a:br>
                      <a:r>
                        <a:rPr lang="en" sz="600" dirty="0">
                          <a:solidFill>
                            <a:srgbClr val="909090"/>
                          </a:solidFill>
                          <a:latin typeface="Open Sans"/>
                          <a:ea typeface="Open Sans"/>
                          <a:cs typeface="Open Sans"/>
                          <a:sym typeface="Open Sans"/>
                        </a:rPr>
                        <a:t>Adjust </a:t>
                      </a:r>
                      <a:r>
                        <a:rPr lang="en" sz="600" dirty="0">
                          <a:solidFill>
                            <a:srgbClr val="63B3DF"/>
                          </a:solidFill>
                          <a:uFill>
                            <a:noFill/>
                          </a:u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email notifications</a:t>
                      </a:r>
                      <a:endParaRPr sz="600" dirty="0">
                        <a:latin typeface="Open Sans"/>
                        <a:ea typeface="Open Sans"/>
                        <a:cs typeface="Open Sans"/>
                        <a:sym typeface="Open Sans"/>
                      </a:endParaRPr>
                    </a:p>
                  </a:txBody>
                  <a:tcPr marL="0" marR="0" marT="91425"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alpha val="0"/>
                        </a:srgbClr>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1"/>
                  </a:ext>
                </a:extLst>
              </a:tr>
            </a:tbl>
          </a:graphicData>
        </a:graphic>
      </p:graphicFrame>
      <p:pic>
        <p:nvPicPr>
          <p:cNvPr id="750" name="Google Shape;750;p82"/>
          <p:cNvPicPr preferRelativeResize="0"/>
          <p:nvPr/>
        </p:nvPicPr>
        <p:blipFill>
          <a:blip r:embed="rId5">
            <a:alphaModFix/>
          </a:blip>
          <a:stretch>
            <a:fillRect/>
          </a:stretch>
        </p:blipFill>
        <p:spPr>
          <a:xfrm>
            <a:off x="3508763" y="3426724"/>
            <a:ext cx="635650" cy="115075"/>
          </a:xfrm>
          <a:prstGeom prst="rect">
            <a:avLst/>
          </a:prstGeom>
          <a:noFill/>
          <a:ln>
            <a:noFill/>
          </a:ln>
        </p:spPr>
      </p:pic>
      <p:sp>
        <p:nvSpPr>
          <p:cNvPr id="751" name="Google Shape;751;p82"/>
          <p:cNvSpPr/>
          <p:nvPr/>
        </p:nvSpPr>
        <p:spPr>
          <a:xfrm>
            <a:off x="3508775" y="2315250"/>
            <a:ext cx="789900" cy="180300"/>
          </a:xfrm>
          <a:prstGeom prst="roundRect">
            <a:avLst>
              <a:gd name="adj" fmla="val 50000"/>
            </a:avLst>
          </a:prstGeom>
          <a:solidFill>
            <a:srgbClr val="66B2E1"/>
          </a:solidFill>
          <a:ln>
            <a:noFill/>
          </a:ln>
        </p:spPr>
        <p:txBody>
          <a:bodyPr spcFirstLastPara="1" wrap="square" lIns="0" tIns="63700" rIns="0" bIns="63700" anchor="ctr" anchorCtr="0">
            <a:noAutofit/>
          </a:bodyPr>
          <a:lstStyle/>
          <a:p>
            <a:pPr marL="0" lvl="0" indent="0" algn="ctr" rtl="0">
              <a:spcBef>
                <a:spcPts val="0"/>
              </a:spcBef>
              <a:spcAft>
                <a:spcPts val="0"/>
              </a:spcAft>
              <a:buNone/>
            </a:pPr>
            <a:r>
              <a:rPr lang="en" sz="600" b="1">
                <a:solidFill>
                  <a:srgbClr val="FFFFFF"/>
                </a:solidFill>
                <a:latin typeface="Open Sans"/>
                <a:ea typeface="Open Sans"/>
                <a:cs typeface="Open Sans"/>
                <a:sym typeface="Open Sans"/>
              </a:rPr>
              <a:t>View in Candex</a:t>
            </a:r>
            <a:endParaRPr sz="600" b="1">
              <a:solidFill>
                <a:srgbClr val="FFFFFF"/>
              </a:solidFill>
              <a:latin typeface="Open Sans"/>
              <a:ea typeface="Open Sans"/>
              <a:cs typeface="Open Sans"/>
              <a:sym typeface="Open Sans"/>
            </a:endParaRPr>
          </a:p>
        </p:txBody>
      </p:sp>
      <p:grpSp>
        <p:nvGrpSpPr>
          <p:cNvPr id="752" name="Google Shape;752;p82"/>
          <p:cNvGrpSpPr/>
          <p:nvPr/>
        </p:nvGrpSpPr>
        <p:grpSpPr>
          <a:xfrm>
            <a:off x="284750" y="-10075"/>
            <a:ext cx="664500" cy="535175"/>
            <a:chOff x="2005514" y="3351372"/>
            <a:chExt cx="938692" cy="756004"/>
          </a:xfrm>
          <a:solidFill>
            <a:schemeClr val="tx2">
              <a:lumMod val="75000"/>
            </a:schemeClr>
          </a:solidFill>
        </p:grpSpPr>
        <p:sp>
          <p:nvSpPr>
            <p:cNvPr id="753" name="Google Shape;753;p82"/>
            <p:cNvSpPr/>
            <p:nvPr/>
          </p:nvSpPr>
          <p:spPr>
            <a:xfrm>
              <a:off x="2005514" y="3351372"/>
              <a:ext cx="938692" cy="756004"/>
            </a:xfrm>
            <a:prstGeom prst="flowChartOffpageConnector">
              <a:avLst/>
            </a:prstGeom>
            <a:grpFill/>
            <a:ln>
              <a:noFill/>
            </a:ln>
          </p:spPr>
          <p:txBody>
            <a:bodyPr spcFirstLastPara="1" wrap="square" lIns="0" tIns="0" rIns="0" bIns="45700" anchor="b" anchorCtr="0">
              <a:noAutofit/>
            </a:bodyPr>
            <a:lstStyle/>
            <a:p>
              <a:pPr marL="0" marR="0" lvl="0" indent="0" algn="ctr" rtl="0">
                <a:lnSpc>
                  <a:spcPct val="100000"/>
                </a:lnSpc>
                <a:spcBef>
                  <a:spcPts val="0"/>
                </a:spcBef>
                <a:spcAft>
                  <a:spcPts val="0"/>
                </a:spcAft>
                <a:buClr>
                  <a:srgbClr val="000000"/>
                </a:buClr>
                <a:buSzPts val="800"/>
                <a:buFont typeface="Arial"/>
                <a:buNone/>
              </a:pPr>
              <a:r>
                <a:rPr lang="en" sz="600" b="1" i="0" u="none" strike="noStrike" cap="none" dirty="0">
                  <a:solidFill>
                    <a:srgbClr val="FFFFFF"/>
                  </a:solidFill>
                  <a:latin typeface="Roboto"/>
                  <a:ea typeface="Roboto"/>
                  <a:cs typeface="Roboto"/>
                  <a:sym typeface="Roboto"/>
                </a:rPr>
                <a:t>REQUISITIONER</a:t>
              </a:r>
              <a:endParaRPr sz="600" b="1" i="0" u="none" strike="noStrike" cap="none" dirty="0">
                <a:solidFill>
                  <a:srgbClr val="FFFFFF"/>
                </a:solidFill>
                <a:latin typeface="Roboto"/>
                <a:ea typeface="Roboto"/>
                <a:cs typeface="Roboto"/>
                <a:sym typeface="Roboto"/>
              </a:endParaRPr>
            </a:p>
          </p:txBody>
        </p:sp>
        <p:pic>
          <p:nvPicPr>
            <p:cNvPr id="754" name="Google Shape;754;p82"/>
            <p:cNvPicPr preferRelativeResize="0"/>
            <p:nvPr/>
          </p:nvPicPr>
          <p:blipFill>
            <a:blip r:embed="rId6">
              <a:alphaModFix/>
            </a:blip>
            <a:stretch>
              <a:fillRect/>
            </a:stretch>
          </p:blipFill>
          <p:spPr>
            <a:xfrm>
              <a:off x="2337378" y="3432327"/>
              <a:ext cx="274950" cy="274950"/>
            </a:xfrm>
            <a:prstGeom prst="rect">
              <a:avLst/>
            </a:prstGeom>
            <a:grpFill/>
            <a:ln>
              <a:noFill/>
            </a:ln>
          </p:spPr>
        </p:pic>
      </p:grpSp>
      <p:sp>
        <p:nvSpPr>
          <p:cNvPr id="755" name="Google Shape;755;p82"/>
          <p:cNvSpPr txBox="1">
            <a:spLocks noGrp="1"/>
          </p:cNvSpPr>
          <p:nvPr>
            <p:ph type="sldNum" idx="12"/>
          </p:nvPr>
        </p:nvSpPr>
        <p:spPr>
          <a:xfrm>
            <a:off x="8700950" y="4749900"/>
            <a:ext cx="371100" cy="393600"/>
          </a:xfrm>
          <a:prstGeom prst="rect">
            <a:avLst/>
          </a:prstGeom>
          <a:solidFill>
            <a:srgbClr val="CC0033"/>
          </a:solidFill>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rgbClr val="FFFFFF"/>
                </a:solidFill>
              </a:rPr>
              <a:t>8</a:t>
            </a:fld>
            <a:endParaRPr>
              <a:solidFill>
                <a:srgbClr val="FFFFFF"/>
              </a:solidFill>
            </a:endParaRPr>
          </a:p>
        </p:txBody>
      </p:sp>
      <p:graphicFrame>
        <p:nvGraphicFramePr>
          <p:cNvPr id="3" name="Google Shape;733;p81">
            <a:extLst>
              <a:ext uri="{FF2B5EF4-FFF2-40B4-BE49-F238E27FC236}">
                <a16:creationId xmlns:a16="http://schemas.microsoft.com/office/drawing/2014/main" id="{786367EB-8112-7757-9A18-AF7BCC9A9FB3}"/>
              </a:ext>
            </a:extLst>
          </p:cNvPr>
          <p:cNvGraphicFramePr/>
          <p:nvPr>
            <p:extLst>
              <p:ext uri="{D42A27DB-BD31-4B8C-83A1-F6EECF244321}">
                <p14:modId xmlns:p14="http://schemas.microsoft.com/office/powerpoint/2010/main" val="4089831070"/>
              </p:ext>
            </p:extLst>
          </p:nvPr>
        </p:nvGraphicFramePr>
        <p:xfrm>
          <a:off x="284750" y="741371"/>
          <a:ext cx="1853425" cy="2546000"/>
        </p:xfrm>
        <a:graphic>
          <a:graphicData uri="http://schemas.openxmlformats.org/drawingml/2006/table">
            <a:tbl>
              <a:tblPr>
                <a:noFill/>
                <a:tableStyleId>{1BB8693C-4873-4DB6-AA27-5CCEE618B7E2}</a:tableStyleId>
              </a:tblPr>
              <a:tblGrid>
                <a:gridCol w="1853425">
                  <a:extLst>
                    <a:ext uri="{9D8B030D-6E8A-4147-A177-3AD203B41FA5}">
                      <a16:colId xmlns:a16="http://schemas.microsoft.com/office/drawing/2014/main" val="20000"/>
                    </a:ext>
                  </a:extLst>
                </a:gridCol>
              </a:tblGrid>
              <a:tr h="1052500">
                <a:tc>
                  <a:txBody>
                    <a:bodyPr/>
                    <a:lstStyle/>
                    <a:p>
                      <a:pPr marL="0" lvl="0" indent="0" algn="l" rtl="0">
                        <a:spcBef>
                          <a:spcPts val="0"/>
                        </a:spcBef>
                        <a:spcAft>
                          <a:spcPts val="0"/>
                        </a:spcAft>
                        <a:buNone/>
                      </a:pPr>
                      <a:r>
                        <a:rPr lang="en-CA" sz="2600" dirty="0">
                          <a:solidFill>
                            <a:srgbClr val="CC0033"/>
                          </a:solidFill>
                          <a:latin typeface="Roboto"/>
                          <a:ea typeface="Roboto"/>
                          <a:cs typeface="Roboto"/>
                          <a:sym typeface="Roboto"/>
                        </a:rPr>
                        <a:t>Order Updates</a:t>
                      </a:r>
                    </a:p>
                  </a:txBody>
                  <a:tcPr marL="0" marR="0" marT="91425" marB="91425">
                    <a:lnL w="19050" cap="flat" cmpd="sng">
                      <a:noFill/>
                      <a:prstDash val="solid"/>
                      <a:round/>
                      <a:headEnd type="none" w="sm" len="sm"/>
                      <a:tailEnd type="none" w="sm" len="sm"/>
                    </a:lnL>
                    <a:lnR w="19050" cap="flat" cmpd="sng">
                      <a:noFill/>
                      <a:prstDash val="solid"/>
                      <a:round/>
                      <a:headEnd type="none" w="sm" len="sm"/>
                      <a:tailEnd type="none" w="sm" len="sm"/>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052500">
                <a:tc>
                  <a:txBody>
                    <a:bodyPr/>
                    <a:lstStyle/>
                    <a:p>
                      <a:pPr marL="171450" marR="0" lvl="0" indent="-120650" algn="l" rtl="0">
                        <a:lnSpc>
                          <a:spcPct val="100000"/>
                        </a:lnSpc>
                        <a:spcBef>
                          <a:spcPts val="0"/>
                        </a:spcBef>
                        <a:spcAft>
                          <a:spcPts val="0"/>
                        </a:spcAft>
                        <a:buClrTx/>
                        <a:buSzPts val="1000"/>
                        <a:buFont typeface="Roboto"/>
                        <a:buChar char="⇢"/>
                      </a:pPr>
                      <a:r>
                        <a:rPr lang="en-US" sz="1000" dirty="0">
                          <a:solidFill>
                            <a:schemeClr val="bg2">
                              <a:lumMod val="50000"/>
                            </a:schemeClr>
                          </a:solidFill>
                          <a:latin typeface="Roboto"/>
                          <a:ea typeface="Roboto"/>
                          <a:cs typeface="Roboto"/>
                          <a:sym typeface="Roboto"/>
                        </a:rPr>
                        <a:t>Requisitioners receive email notifications about order updates. </a:t>
                      </a:r>
                    </a:p>
                    <a:p>
                      <a:pPr marL="50800" marR="0" lvl="0" indent="0" algn="l" rtl="0">
                        <a:lnSpc>
                          <a:spcPct val="100000"/>
                        </a:lnSpc>
                        <a:spcBef>
                          <a:spcPts val="0"/>
                        </a:spcBef>
                        <a:spcAft>
                          <a:spcPts val="0"/>
                        </a:spcAft>
                        <a:buClrTx/>
                        <a:buSzPts val="1000"/>
                        <a:buFont typeface="Roboto"/>
                        <a:buNone/>
                      </a:pPr>
                      <a:endParaRPr lang="en-US" sz="1000" dirty="0">
                        <a:solidFill>
                          <a:schemeClr val="bg2">
                            <a:lumMod val="50000"/>
                          </a:schemeClr>
                        </a:solidFill>
                        <a:latin typeface="Roboto"/>
                        <a:ea typeface="Roboto"/>
                        <a:cs typeface="Roboto"/>
                        <a:sym typeface="Roboto"/>
                      </a:endParaRPr>
                    </a:p>
                    <a:p>
                      <a:pPr marL="171450" marR="0" lvl="0" indent="-120650" algn="l" rtl="0">
                        <a:lnSpc>
                          <a:spcPct val="100000"/>
                        </a:lnSpc>
                        <a:spcBef>
                          <a:spcPts val="0"/>
                        </a:spcBef>
                        <a:spcAft>
                          <a:spcPts val="0"/>
                        </a:spcAft>
                        <a:buClrTx/>
                        <a:buSzPts val="1000"/>
                        <a:buFont typeface="Roboto"/>
                        <a:buChar char="⇢"/>
                      </a:pPr>
                      <a:r>
                        <a:rPr lang="en-US" sz="1000" dirty="0">
                          <a:solidFill>
                            <a:schemeClr val="bg2">
                              <a:lumMod val="50000"/>
                            </a:schemeClr>
                          </a:solidFill>
                          <a:latin typeface="Roboto"/>
                          <a:ea typeface="Roboto"/>
                          <a:cs typeface="Roboto"/>
                          <a:sym typeface="Roboto"/>
                        </a:rPr>
                        <a:t>Email frequency can be set to immediate, 15-minute, or 30-minute intervals in your settings.</a:t>
                      </a:r>
                    </a:p>
                  </a:txBody>
                  <a:tcPr marL="0" marR="0" marT="182875" marB="91425">
                    <a:lnL w="19050" cap="flat" cmpd="sng">
                      <a:solidFill>
                        <a:srgbClr val="9E9E9E">
                          <a:alpha val="0"/>
                        </a:srgbClr>
                      </a:solidFill>
                      <a:prstDash val="solid"/>
                      <a:round/>
                      <a:headEnd type="none" w="sm" len="sm"/>
                      <a:tailEnd type="none" w="sm" len="sm"/>
                    </a:lnL>
                    <a:lnR w="19050" cap="flat" cmpd="sng">
                      <a:solidFill>
                        <a:srgbClr val="9E9E9E">
                          <a:alpha val="0"/>
                        </a:srgbClr>
                      </a:solidFill>
                      <a:prstDash val="solid"/>
                      <a:round/>
                      <a:headEnd type="none" w="sm" len="sm"/>
                      <a:tailEnd type="none" w="sm" len="sm"/>
                    </a:lnR>
                    <a:lnT w="12700" cap="flat" cmpd="sng" algn="ctr">
                      <a:solidFill>
                        <a:schemeClr val="bg1">
                          <a:lumMod val="50000"/>
                        </a:schemeClr>
                      </a:solidFill>
                      <a:prstDash val="solid"/>
                      <a:round/>
                      <a:headEnd type="none" w="med" len="med"/>
                      <a:tailEnd type="none" w="med" len="med"/>
                    </a:lnT>
                    <a:lnB w="19050" cap="flat" cmpd="sng">
                      <a:solidFill>
                        <a:srgbClr val="63B3DF">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grpSp>
        <p:nvGrpSpPr>
          <p:cNvPr id="760" name="Google Shape;760;p83"/>
          <p:cNvGrpSpPr/>
          <p:nvPr/>
        </p:nvGrpSpPr>
        <p:grpSpPr>
          <a:xfrm>
            <a:off x="2457785" y="219425"/>
            <a:ext cx="6609260" cy="4651600"/>
            <a:chOff x="2729325" y="0"/>
            <a:chExt cx="6228688" cy="4651600"/>
          </a:xfrm>
        </p:grpSpPr>
        <p:grpSp>
          <p:nvGrpSpPr>
            <p:cNvPr id="761" name="Google Shape;761;p83"/>
            <p:cNvGrpSpPr/>
            <p:nvPr/>
          </p:nvGrpSpPr>
          <p:grpSpPr>
            <a:xfrm>
              <a:off x="2729325" y="0"/>
              <a:ext cx="6228688" cy="4651600"/>
              <a:chOff x="2729325" y="63675"/>
              <a:chExt cx="6228688" cy="4651600"/>
            </a:xfrm>
          </p:grpSpPr>
          <p:sp>
            <p:nvSpPr>
              <p:cNvPr id="762" name="Google Shape;762;p83"/>
              <p:cNvSpPr/>
              <p:nvPr/>
            </p:nvSpPr>
            <p:spPr>
              <a:xfrm>
                <a:off x="2735113" y="63775"/>
                <a:ext cx="6222900" cy="4651500"/>
              </a:xfrm>
              <a:prstGeom prst="roundRect">
                <a:avLst>
                  <a:gd name="adj" fmla="val 833"/>
                </a:avLst>
              </a:prstGeom>
              <a:solidFill>
                <a:srgbClr val="FFFFFF"/>
              </a:solidFill>
              <a:ln w="9525" cap="flat" cmpd="sng">
                <a:solidFill>
                  <a:srgbClr val="B3C1D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83"/>
              <p:cNvSpPr/>
              <p:nvPr/>
            </p:nvSpPr>
            <p:spPr>
              <a:xfrm>
                <a:off x="2729325" y="63675"/>
                <a:ext cx="6222900" cy="224400"/>
              </a:xfrm>
              <a:prstGeom prst="round2SameRect">
                <a:avLst>
                  <a:gd name="adj1" fmla="val 14939"/>
                  <a:gd name="adj2" fmla="val 0"/>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83"/>
              <p:cNvSpPr/>
              <p:nvPr/>
            </p:nvSpPr>
            <p:spPr>
              <a:xfrm>
                <a:off x="2840675" y="141532"/>
                <a:ext cx="68700" cy="687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83"/>
              <p:cNvSpPr/>
              <p:nvPr/>
            </p:nvSpPr>
            <p:spPr>
              <a:xfrm>
                <a:off x="2933863" y="141532"/>
                <a:ext cx="68700" cy="687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83"/>
              <p:cNvSpPr/>
              <p:nvPr/>
            </p:nvSpPr>
            <p:spPr>
              <a:xfrm>
                <a:off x="3027052" y="141532"/>
                <a:ext cx="68700" cy="687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7" name="Google Shape;767;p83"/>
            <p:cNvSpPr/>
            <p:nvPr/>
          </p:nvSpPr>
          <p:spPr>
            <a:xfrm>
              <a:off x="3233025" y="47600"/>
              <a:ext cx="5626500" cy="125700"/>
            </a:xfrm>
            <a:prstGeom prst="roundRect">
              <a:avLst>
                <a:gd name="adj" fmla="val 50000"/>
              </a:avLst>
            </a:prstGeom>
            <a:solidFill>
              <a:srgbClr val="FFFFFF"/>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8" name="Google Shape;768;p83"/>
          <p:cNvSpPr/>
          <p:nvPr/>
        </p:nvSpPr>
        <p:spPr>
          <a:xfrm>
            <a:off x="2467719" y="765500"/>
            <a:ext cx="1433100" cy="3822300"/>
          </a:xfrm>
          <a:prstGeom prst="rect">
            <a:avLst/>
          </a:prstGeom>
          <a:solidFill>
            <a:srgbClr val="222856"/>
          </a:solidFill>
          <a:ln w="9525" cap="flat" cmpd="sng">
            <a:solidFill>
              <a:srgbClr val="222856"/>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600">
              <a:solidFill>
                <a:srgbClr val="B3C1D6"/>
              </a:solidFill>
              <a:latin typeface="Open Sans SemiBold"/>
              <a:ea typeface="Open Sans SemiBold"/>
              <a:cs typeface="Open Sans SemiBold"/>
              <a:sym typeface="Open Sans SemiBold"/>
            </a:endParaRPr>
          </a:p>
          <a:p>
            <a:pPr marL="57150" lvl="0" indent="0" algn="l" rtl="0">
              <a:spcBef>
                <a:spcPts val="200"/>
              </a:spcBef>
              <a:spcAft>
                <a:spcPts val="0"/>
              </a:spcAft>
              <a:buClr>
                <a:srgbClr val="000000"/>
              </a:buClr>
              <a:buSzPts val="1100"/>
              <a:buFont typeface="Arial"/>
              <a:buNone/>
            </a:pPr>
            <a:endParaRPr sz="600">
              <a:solidFill>
                <a:srgbClr val="B3C1D6"/>
              </a:solidFill>
              <a:latin typeface="Open Sans"/>
              <a:ea typeface="Open Sans"/>
              <a:cs typeface="Open Sans"/>
              <a:sym typeface="Open Sans"/>
            </a:endParaRPr>
          </a:p>
          <a:p>
            <a:pPr marL="57150" lvl="0" indent="0" algn="l" rtl="0">
              <a:lnSpc>
                <a:spcPct val="115000"/>
              </a:lnSpc>
              <a:spcBef>
                <a:spcPts val="200"/>
              </a:spcBef>
              <a:spcAft>
                <a:spcPts val="0"/>
              </a:spcAft>
              <a:buClr>
                <a:srgbClr val="000000"/>
              </a:buClr>
              <a:buSzPts val="1100"/>
              <a:buFont typeface="Arial"/>
              <a:buNone/>
            </a:pPr>
            <a:endParaRPr sz="600">
              <a:solidFill>
                <a:srgbClr val="B3C1D6"/>
              </a:solidFill>
              <a:latin typeface="Open Sans"/>
              <a:ea typeface="Open Sans"/>
              <a:cs typeface="Open Sans"/>
              <a:sym typeface="Open Sans"/>
            </a:endParaRPr>
          </a:p>
          <a:p>
            <a:pPr marL="57150" lvl="0" indent="0" algn="l" rtl="0">
              <a:lnSpc>
                <a:spcPct val="115000"/>
              </a:lnSpc>
              <a:spcBef>
                <a:spcPts val="300"/>
              </a:spcBef>
              <a:spcAft>
                <a:spcPts val="0"/>
              </a:spcAft>
              <a:buClr>
                <a:srgbClr val="000000"/>
              </a:buClr>
              <a:buSzPts val="1100"/>
              <a:buFont typeface="Arial"/>
              <a:buNone/>
            </a:pPr>
            <a:endParaRPr sz="600">
              <a:solidFill>
                <a:srgbClr val="B3C1D6"/>
              </a:solidFill>
              <a:latin typeface="Open Sans"/>
              <a:ea typeface="Open Sans"/>
              <a:cs typeface="Open Sans"/>
              <a:sym typeface="Open Sans"/>
            </a:endParaRPr>
          </a:p>
          <a:p>
            <a:pPr marL="57150" lvl="0" indent="0" algn="l" rtl="0">
              <a:lnSpc>
                <a:spcPct val="115000"/>
              </a:lnSpc>
              <a:spcBef>
                <a:spcPts val="300"/>
              </a:spcBef>
              <a:spcAft>
                <a:spcPts val="0"/>
              </a:spcAft>
              <a:buClr>
                <a:srgbClr val="000000"/>
              </a:buClr>
              <a:buSzPts val="1100"/>
              <a:buFont typeface="Arial"/>
              <a:buNone/>
            </a:pPr>
            <a:endParaRPr sz="600">
              <a:solidFill>
                <a:srgbClr val="B3C1D6"/>
              </a:solidFill>
              <a:latin typeface="Open Sans"/>
              <a:ea typeface="Open Sans"/>
              <a:cs typeface="Open Sans"/>
              <a:sym typeface="Open Sans"/>
            </a:endParaRPr>
          </a:p>
          <a:p>
            <a:pPr marL="57150" lvl="0" indent="0" algn="l" rtl="0">
              <a:lnSpc>
                <a:spcPct val="115000"/>
              </a:lnSpc>
              <a:spcBef>
                <a:spcPts val="300"/>
              </a:spcBef>
              <a:spcAft>
                <a:spcPts val="0"/>
              </a:spcAft>
              <a:buClr>
                <a:srgbClr val="000000"/>
              </a:buClr>
              <a:buSzPts val="1100"/>
              <a:buFont typeface="Arial"/>
              <a:buNone/>
            </a:pPr>
            <a:endParaRPr sz="600">
              <a:solidFill>
                <a:srgbClr val="B3C1D6"/>
              </a:solidFill>
              <a:latin typeface="Open Sans"/>
              <a:ea typeface="Open Sans"/>
              <a:cs typeface="Open Sans"/>
              <a:sym typeface="Open Sans"/>
            </a:endParaRPr>
          </a:p>
          <a:p>
            <a:pPr marL="57150" lvl="0" indent="0" algn="l" rtl="0">
              <a:lnSpc>
                <a:spcPct val="115000"/>
              </a:lnSpc>
              <a:spcBef>
                <a:spcPts val="300"/>
              </a:spcBef>
              <a:spcAft>
                <a:spcPts val="300"/>
              </a:spcAft>
              <a:buNone/>
            </a:pPr>
            <a:endParaRPr sz="600">
              <a:solidFill>
                <a:srgbClr val="B3C1D6"/>
              </a:solidFill>
              <a:latin typeface="Open Sans"/>
              <a:ea typeface="Open Sans"/>
              <a:cs typeface="Open Sans"/>
              <a:sym typeface="Open Sans"/>
            </a:endParaRPr>
          </a:p>
        </p:txBody>
      </p:sp>
      <p:sp>
        <p:nvSpPr>
          <p:cNvPr id="769" name="Google Shape;769;p83"/>
          <p:cNvSpPr txBox="1"/>
          <p:nvPr/>
        </p:nvSpPr>
        <p:spPr>
          <a:xfrm>
            <a:off x="2470194" y="1743003"/>
            <a:ext cx="1433100" cy="505800"/>
          </a:xfrm>
          <a:prstGeom prst="rect">
            <a:avLst/>
          </a:prstGeom>
          <a:noFill/>
          <a:ln>
            <a:noFill/>
          </a:ln>
        </p:spPr>
        <p:txBody>
          <a:bodyPr spcFirstLastPara="1" wrap="square" lIns="91425" tIns="137150" rIns="0" bIns="91425" anchor="t" anchorCtr="0">
            <a:noAutofit/>
          </a:bodyPr>
          <a:lstStyle/>
          <a:p>
            <a:pPr marL="0" marR="0" lvl="0" indent="0" algn="l" rtl="0">
              <a:lnSpc>
                <a:spcPct val="115000"/>
              </a:lnSpc>
              <a:spcBef>
                <a:spcPts val="0"/>
              </a:spcBef>
              <a:spcAft>
                <a:spcPts val="0"/>
              </a:spcAft>
              <a:buNone/>
            </a:pPr>
            <a:r>
              <a:rPr lang="en" sz="600" dirty="0">
                <a:solidFill>
                  <a:srgbClr val="B3C1D6"/>
                </a:solidFill>
                <a:latin typeface="Open Sans SemiBold"/>
                <a:ea typeface="Open Sans SemiBold"/>
                <a:cs typeface="Open Sans SemiBold"/>
                <a:sym typeface="Open Sans SemiBold"/>
              </a:rPr>
              <a:t>ORDERS</a:t>
            </a:r>
            <a:endParaRPr sz="600" dirty="0">
              <a:solidFill>
                <a:srgbClr val="B3C1D6"/>
              </a:solidFill>
              <a:latin typeface="Open Sans SemiBold"/>
              <a:ea typeface="Open Sans SemiBold"/>
              <a:cs typeface="Open Sans SemiBold"/>
              <a:sym typeface="Open Sans SemiBold"/>
            </a:endParaRPr>
          </a:p>
          <a:p>
            <a:pPr marL="114300" marR="0" lvl="0" indent="0" algn="l" rtl="0">
              <a:lnSpc>
                <a:spcPct val="115000"/>
              </a:lnSpc>
              <a:spcBef>
                <a:spcPts val="300"/>
              </a:spcBef>
              <a:spcAft>
                <a:spcPts val="0"/>
              </a:spcAft>
              <a:buNone/>
            </a:pPr>
            <a:r>
              <a:rPr lang="en" sz="600" dirty="0">
                <a:solidFill>
                  <a:srgbClr val="B3C1D6"/>
                </a:solidFill>
                <a:latin typeface="Open Sans SemiBold"/>
                <a:ea typeface="Open Sans SemiBold"/>
                <a:cs typeface="Open Sans SemiBold"/>
                <a:sym typeface="Open Sans SemiBold"/>
              </a:rPr>
              <a:t>speaking engagement - j...</a:t>
            </a:r>
            <a:endParaRPr sz="600" dirty="0">
              <a:solidFill>
                <a:srgbClr val="B3C1D6"/>
              </a:solidFill>
              <a:latin typeface="Open Sans SemiBold"/>
              <a:ea typeface="Open Sans SemiBold"/>
              <a:cs typeface="Open Sans SemiBold"/>
              <a:sym typeface="Open Sans SemiBold"/>
            </a:endParaRPr>
          </a:p>
          <a:p>
            <a:pPr marL="0" lvl="0" indent="0" algn="l" rtl="0">
              <a:lnSpc>
                <a:spcPct val="115000"/>
              </a:lnSpc>
              <a:spcBef>
                <a:spcPts val="1500"/>
              </a:spcBef>
              <a:spcAft>
                <a:spcPts val="200"/>
              </a:spcAft>
              <a:buNone/>
            </a:pPr>
            <a:endParaRPr sz="600" dirty="0">
              <a:solidFill>
                <a:srgbClr val="66B2E1"/>
              </a:solidFill>
              <a:latin typeface="Open Sans SemiBold"/>
              <a:ea typeface="Open Sans SemiBold"/>
              <a:cs typeface="Open Sans SemiBold"/>
              <a:sym typeface="Open Sans SemiBold"/>
            </a:endParaRPr>
          </a:p>
        </p:txBody>
      </p:sp>
      <p:sp>
        <p:nvSpPr>
          <p:cNvPr id="770" name="Google Shape;770;p83"/>
          <p:cNvSpPr/>
          <p:nvPr/>
        </p:nvSpPr>
        <p:spPr>
          <a:xfrm>
            <a:off x="2467707" y="435900"/>
            <a:ext cx="1433100" cy="325500"/>
          </a:xfrm>
          <a:prstGeom prst="rect">
            <a:avLst/>
          </a:prstGeom>
          <a:solidFill>
            <a:srgbClr val="141B4D"/>
          </a:solidFill>
          <a:ln w="9525" cap="flat" cmpd="sng">
            <a:solidFill>
              <a:srgbClr val="141B4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900" b="1">
                <a:solidFill>
                  <a:srgbClr val="FFFFFF"/>
                </a:solidFill>
                <a:latin typeface="Open Sans"/>
                <a:ea typeface="Open Sans"/>
                <a:cs typeface="Open Sans"/>
                <a:sym typeface="Open Sans"/>
              </a:rPr>
              <a:t>Rutgers</a:t>
            </a:r>
            <a:endParaRPr sz="900" b="1">
              <a:solidFill>
                <a:srgbClr val="FFFFFF"/>
              </a:solidFill>
              <a:latin typeface="Open Sans"/>
              <a:ea typeface="Open Sans"/>
              <a:cs typeface="Open Sans"/>
              <a:sym typeface="Open Sans"/>
            </a:endParaRPr>
          </a:p>
        </p:txBody>
      </p:sp>
      <p:graphicFrame>
        <p:nvGraphicFramePr>
          <p:cNvPr id="771" name="Google Shape;771;p83"/>
          <p:cNvGraphicFramePr/>
          <p:nvPr/>
        </p:nvGraphicFramePr>
        <p:xfrm>
          <a:off x="2467722" y="765510"/>
          <a:ext cx="1433100" cy="975985"/>
        </p:xfrm>
        <a:graphic>
          <a:graphicData uri="http://schemas.openxmlformats.org/drawingml/2006/table">
            <a:tbl>
              <a:tblPr>
                <a:noFill/>
                <a:tableStyleId>{1BB8693C-4873-4DB6-AA27-5CCEE618B7E2}</a:tableStyleId>
              </a:tblPr>
              <a:tblGrid>
                <a:gridCol w="1433100">
                  <a:extLst>
                    <a:ext uri="{9D8B030D-6E8A-4147-A177-3AD203B41FA5}">
                      <a16:colId xmlns:a16="http://schemas.microsoft.com/office/drawing/2014/main" val="20000"/>
                    </a:ext>
                  </a:extLst>
                </a:gridCol>
              </a:tblGrid>
              <a:tr h="879325">
                <a:tc>
                  <a:txBody>
                    <a:bodyPr/>
                    <a:lstStyle/>
                    <a:p>
                      <a:pPr marL="171450" lvl="0" indent="0" algn="l" rtl="0">
                        <a:lnSpc>
                          <a:spcPct val="150000"/>
                        </a:lnSpc>
                        <a:spcBef>
                          <a:spcPts val="0"/>
                        </a:spcBef>
                        <a:spcAft>
                          <a:spcPts val="0"/>
                        </a:spcAft>
                        <a:buNone/>
                      </a:pPr>
                      <a:r>
                        <a:rPr lang="en" sz="600" b="1">
                          <a:solidFill>
                            <a:srgbClr val="FFFFFF"/>
                          </a:solidFill>
                          <a:latin typeface="Open Sans"/>
                          <a:ea typeface="Open Sans"/>
                          <a:cs typeface="Open Sans"/>
                          <a:sym typeface="Open Sans"/>
                        </a:rPr>
                        <a:t>My Activity</a:t>
                      </a:r>
                      <a:endParaRPr sz="600" b="1">
                        <a:solidFill>
                          <a:srgbClr val="FFFFFF"/>
                        </a:solidFill>
                        <a:latin typeface="Open Sans"/>
                        <a:ea typeface="Open Sans"/>
                        <a:cs typeface="Open Sans"/>
                        <a:sym typeface="Open Sans"/>
                      </a:endParaRPr>
                    </a:p>
                    <a:p>
                      <a:pPr marL="171450" lvl="0" indent="0" algn="l" rtl="0">
                        <a:lnSpc>
                          <a:spcPct val="150000"/>
                        </a:lnSpc>
                        <a:spcBef>
                          <a:spcPts val="200"/>
                        </a:spcBef>
                        <a:spcAft>
                          <a:spcPts val="0"/>
                        </a:spcAft>
                        <a:buNone/>
                      </a:pPr>
                      <a:r>
                        <a:rPr lang="en" sz="600">
                          <a:solidFill>
                            <a:srgbClr val="B3C1D6"/>
                          </a:solidFill>
                          <a:latin typeface="Open Sans SemiBold"/>
                          <a:ea typeface="Open Sans SemiBold"/>
                          <a:cs typeface="Open Sans SemiBold"/>
                          <a:sym typeface="Open Sans SemiBold"/>
                        </a:rPr>
                        <a:t>My Requests</a:t>
                      </a:r>
                      <a:endParaRPr sz="600">
                        <a:solidFill>
                          <a:srgbClr val="B3C1D6"/>
                        </a:solidFill>
                        <a:latin typeface="Open Sans SemiBold"/>
                        <a:ea typeface="Open Sans SemiBold"/>
                        <a:cs typeface="Open Sans SemiBold"/>
                        <a:sym typeface="Open Sans SemiBold"/>
                      </a:endParaRPr>
                    </a:p>
                    <a:p>
                      <a:pPr marL="171450" lvl="0" indent="0" algn="l" rtl="0">
                        <a:lnSpc>
                          <a:spcPct val="150000"/>
                        </a:lnSpc>
                        <a:spcBef>
                          <a:spcPts val="200"/>
                        </a:spcBef>
                        <a:spcAft>
                          <a:spcPts val="0"/>
                        </a:spcAft>
                        <a:buNone/>
                      </a:pPr>
                      <a:r>
                        <a:rPr lang="en" sz="600">
                          <a:solidFill>
                            <a:srgbClr val="B3C1D6"/>
                          </a:solidFill>
                          <a:latin typeface="Open Sans SemiBold"/>
                          <a:ea typeface="Open Sans SemiBold"/>
                          <a:cs typeface="Open Sans SemiBold"/>
                          <a:sym typeface="Open Sans SemiBold"/>
                        </a:rPr>
                        <a:t>Order Feed</a:t>
                      </a:r>
                      <a:endParaRPr sz="600">
                        <a:solidFill>
                          <a:srgbClr val="B3C1D6"/>
                        </a:solidFill>
                        <a:latin typeface="Open Sans SemiBold"/>
                        <a:ea typeface="Open Sans SemiBold"/>
                        <a:cs typeface="Open Sans SemiBold"/>
                        <a:sym typeface="Open Sans SemiBold"/>
                      </a:endParaRPr>
                    </a:p>
                    <a:p>
                      <a:pPr marL="171450" lvl="0" indent="0" algn="l" rtl="0">
                        <a:lnSpc>
                          <a:spcPct val="150000"/>
                        </a:lnSpc>
                        <a:spcBef>
                          <a:spcPts val="200"/>
                        </a:spcBef>
                        <a:spcAft>
                          <a:spcPts val="200"/>
                        </a:spcAft>
                        <a:buNone/>
                      </a:pPr>
                      <a:r>
                        <a:rPr lang="en" sz="600">
                          <a:solidFill>
                            <a:srgbClr val="B3C1D6"/>
                          </a:solidFill>
                          <a:latin typeface="Open Sans SemiBold"/>
                          <a:ea typeface="Open Sans SemiBold"/>
                          <a:cs typeface="Open Sans SemiBold"/>
                          <a:sym typeface="Open Sans SemiBold"/>
                        </a:rPr>
                        <a:t>Settings</a:t>
                      </a:r>
                      <a:endParaRPr sz="600">
                        <a:solidFill>
                          <a:srgbClr val="B3C1D6"/>
                        </a:solidFill>
                        <a:latin typeface="Open Sans SemiBold"/>
                        <a:ea typeface="Open Sans SemiBold"/>
                        <a:cs typeface="Open Sans SemiBold"/>
                        <a:sym typeface="Open Sans SemiBold"/>
                      </a:endParaRPr>
                    </a:p>
                  </a:txBody>
                  <a:tcPr marL="91425" marR="91425" marT="182875" marB="18287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141B4D"/>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772" name="Google Shape;772;p83"/>
          <p:cNvPicPr preferRelativeResize="0"/>
          <p:nvPr/>
        </p:nvPicPr>
        <p:blipFill>
          <a:blip r:embed="rId3">
            <a:alphaModFix/>
          </a:blip>
          <a:stretch>
            <a:fillRect/>
          </a:stretch>
        </p:blipFill>
        <p:spPr>
          <a:xfrm>
            <a:off x="2581419" y="1112192"/>
            <a:ext cx="85800" cy="85800"/>
          </a:xfrm>
          <a:prstGeom prst="rect">
            <a:avLst/>
          </a:prstGeom>
          <a:noFill/>
          <a:ln>
            <a:noFill/>
          </a:ln>
        </p:spPr>
      </p:pic>
      <p:pic>
        <p:nvPicPr>
          <p:cNvPr id="773" name="Google Shape;773;p83"/>
          <p:cNvPicPr preferRelativeResize="0"/>
          <p:nvPr/>
        </p:nvPicPr>
        <p:blipFill>
          <a:blip r:embed="rId4">
            <a:alphaModFix/>
          </a:blip>
          <a:stretch>
            <a:fillRect/>
          </a:stretch>
        </p:blipFill>
        <p:spPr>
          <a:xfrm>
            <a:off x="2582219" y="1448734"/>
            <a:ext cx="85800" cy="85800"/>
          </a:xfrm>
          <a:prstGeom prst="rect">
            <a:avLst/>
          </a:prstGeom>
          <a:noFill/>
          <a:ln>
            <a:noFill/>
          </a:ln>
        </p:spPr>
      </p:pic>
      <p:sp>
        <p:nvSpPr>
          <p:cNvPr id="774" name="Google Shape;774;p83"/>
          <p:cNvSpPr/>
          <p:nvPr/>
        </p:nvSpPr>
        <p:spPr>
          <a:xfrm>
            <a:off x="3687044" y="969375"/>
            <a:ext cx="140100" cy="109500"/>
          </a:xfrm>
          <a:prstGeom prst="roundRect">
            <a:avLst>
              <a:gd name="adj" fmla="val 50000"/>
            </a:avLst>
          </a:pr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 sz="600" b="1">
                <a:solidFill>
                  <a:srgbClr val="141B4D"/>
                </a:solidFill>
                <a:latin typeface="Open Sans"/>
                <a:ea typeface="Open Sans"/>
                <a:cs typeface="Open Sans"/>
                <a:sym typeface="Open Sans"/>
              </a:rPr>
              <a:t>1</a:t>
            </a:r>
            <a:endParaRPr sz="600" b="1">
              <a:solidFill>
                <a:srgbClr val="141B4D"/>
              </a:solidFill>
              <a:latin typeface="Open Sans"/>
              <a:ea typeface="Open Sans"/>
              <a:cs typeface="Open Sans"/>
              <a:sym typeface="Open Sans"/>
            </a:endParaRPr>
          </a:p>
        </p:txBody>
      </p:sp>
      <p:pic>
        <p:nvPicPr>
          <p:cNvPr id="775" name="Google Shape;775;p83"/>
          <p:cNvPicPr preferRelativeResize="0"/>
          <p:nvPr/>
        </p:nvPicPr>
        <p:blipFill>
          <a:blip r:embed="rId5">
            <a:alphaModFix/>
          </a:blip>
          <a:stretch>
            <a:fillRect/>
          </a:stretch>
        </p:blipFill>
        <p:spPr>
          <a:xfrm>
            <a:off x="2581419" y="1276213"/>
            <a:ext cx="85800" cy="85800"/>
          </a:xfrm>
          <a:prstGeom prst="rect">
            <a:avLst/>
          </a:prstGeom>
          <a:noFill/>
          <a:ln>
            <a:noFill/>
          </a:ln>
        </p:spPr>
      </p:pic>
      <p:pic>
        <p:nvPicPr>
          <p:cNvPr id="776" name="Google Shape;776;p83"/>
          <p:cNvPicPr preferRelativeResize="0"/>
          <p:nvPr/>
        </p:nvPicPr>
        <p:blipFill>
          <a:blip r:embed="rId6">
            <a:alphaModFix/>
          </a:blip>
          <a:stretch>
            <a:fillRect/>
          </a:stretch>
        </p:blipFill>
        <p:spPr>
          <a:xfrm flipH="1">
            <a:off x="2582204" y="948187"/>
            <a:ext cx="85800" cy="85800"/>
          </a:xfrm>
          <a:prstGeom prst="rect">
            <a:avLst/>
          </a:prstGeom>
          <a:noFill/>
          <a:ln>
            <a:noFill/>
          </a:ln>
        </p:spPr>
      </p:pic>
      <p:pic>
        <p:nvPicPr>
          <p:cNvPr id="777" name="Google Shape;777;p83"/>
          <p:cNvPicPr preferRelativeResize="0"/>
          <p:nvPr/>
        </p:nvPicPr>
        <p:blipFill>
          <a:blip r:embed="rId7">
            <a:alphaModFix/>
          </a:blip>
          <a:stretch>
            <a:fillRect/>
          </a:stretch>
        </p:blipFill>
        <p:spPr>
          <a:xfrm>
            <a:off x="3762044" y="558975"/>
            <a:ext cx="65100" cy="65100"/>
          </a:xfrm>
          <a:prstGeom prst="rect">
            <a:avLst/>
          </a:prstGeom>
          <a:noFill/>
          <a:ln>
            <a:noFill/>
          </a:ln>
        </p:spPr>
      </p:pic>
      <p:grpSp>
        <p:nvGrpSpPr>
          <p:cNvPr id="778" name="Google Shape;778;p83"/>
          <p:cNvGrpSpPr/>
          <p:nvPr/>
        </p:nvGrpSpPr>
        <p:grpSpPr>
          <a:xfrm>
            <a:off x="2467608" y="2012807"/>
            <a:ext cx="1403782" cy="110402"/>
            <a:chOff x="3857417" y="2278938"/>
            <a:chExt cx="1403782" cy="110402"/>
          </a:xfrm>
        </p:grpSpPr>
        <p:grpSp>
          <p:nvGrpSpPr>
            <p:cNvPr id="779" name="Google Shape;779;p83"/>
            <p:cNvGrpSpPr/>
            <p:nvPr/>
          </p:nvGrpSpPr>
          <p:grpSpPr>
            <a:xfrm>
              <a:off x="3857417" y="2278938"/>
              <a:ext cx="1403770" cy="110402"/>
              <a:chOff x="2427505" y="2210950"/>
              <a:chExt cx="1403770" cy="110402"/>
            </a:xfrm>
          </p:grpSpPr>
          <p:sp>
            <p:nvSpPr>
              <p:cNvPr id="780" name="Google Shape;780;p83"/>
              <p:cNvSpPr/>
              <p:nvPr/>
            </p:nvSpPr>
            <p:spPr>
              <a:xfrm>
                <a:off x="2427505" y="2210952"/>
                <a:ext cx="1350900" cy="110400"/>
              </a:xfrm>
              <a:prstGeom prst="rect">
                <a:avLst/>
              </a:prstGeom>
              <a:solidFill>
                <a:srgbClr val="444B78"/>
              </a:solidFill>
              <a:ln>
                <a:noFill/>
              </a:ln>
            </p:spPr>
            <p:txBody>
              <a:bodyPr spcFirstLastPara="1" wrap="square" lIns="91425" tIns="91425" rIns="0" bIns="91425" anchor="ctr" anchorCtr="0">
                <a:noAutofit/>
              </a:bodyPr>
              <a:lstStyle/>
              <a:p>
                <a:pPr marL="114300" lvl="0" indent="0" algn="l" rtl="0">
                  <a:spcBef>
                    <a:spcPts val="0"/>
                  </a:spcBef>
                  <a:spcAft>
                    <a:spcPts val="0"/>
                  </a:spcAft>
                  <a:buNone/>
                </a:pPr>
                <a:r>
                  <a:rPr lang="en" sz="600" b="1" dirty="0">
                    <a:solidFill>
                      <a:srgbClr val="FFFFFF"/>
                    </a:solidFill>
                    <a:latin typeface="Open Sans"/>
                    <a:ea typeface="Open Sans"/>
                    <a:cs typeface="Open Sans"/>
                    <a:sym typeface="Open Sans"/>
                  </a:rPr>
                  <a:t>speaking engagement - j...</a:t>
                </a:r>
                <a:endParaRPr sz="600" b="1" dirty="0">
                  <a:solidFill>
                    <a:srgbClr val="FFFFFF"/>
                  </a:solidFill>
                  <a:latin typeface="Open Sans"/>
                  <a:ea typeface="Open Sans"/>
                  <a:cs typeface="Open Sans"/>
                  <a:sym typeface="Open Sans"/>
                </a:endParaRPr>
              </a:p>
            </p:txBody>
          </p:sp>
          <p:sp>
            <p:nvSpPr>
              <p:cNvPr id="781" name="Google Shape;781;p83"/>
              <p:cNvSpPr/>
              <p:nvPr/>
            </p:nvSpPr>
            <p:spPr>
              <a:xfrm>
                <a:off x="3626375" y="2210950"/>
                <a:ext cx="204900" cy="110400"/>
              </a:xfrm>
              <a:prstGeom prst="roundRect">
                <a:avLst>
                  <a:gd name="adj" fmla="val 50000"/>
                </a:avLst>
              </a:prstGeom>
              <a:solidFill>
                <a:srgbClr val="444B78"/>
              </a:solidFill>
              <a:ln>
                <a:noFill/>
              </a:ln>
            </p:spPr>
            <p:txBody>
              <a:bodyPr spcFirstLastPara="1" wrap="square" lIns="0" tIns="0" rIns="0" bIns="0" anchor="ctr" anchorCtr="0">
                <a:noAutofit/>
              </a:bodyPr>
              <a:lstStyle/>
              <a:p>
                <a:pPr marL="0" marR="49147" lvl="0" indent="0" algn="r" rtl="0">
                  <a:lnSpc>
                    <a:spcPct val="115000"/>
                  </a:lnSpc>
                  <a:spcBef>
                    <a:spcPts val="0"/>
                  </a:spcBef>
                  <a:spcAft>
                    <a:spcPts val="0"/>
                  </a:spcAft>
                  <a:buNone/>
                </a:pPr>
                <a:r>
                  <a:rPr lang="en" sz="600">
                    <a:solidFill>
                      <a:srgbClr val="B3C1D6"/>
                    </a:solidFill>
                    <a:latin typeface="Open Sans SemiBold"/>
                    <a:ea typeface="Open Sans SemiBold"/>
                    <a:cs typeface="Open Sans SemiBold"/>
                    <a:sym typeface="Open Sans SemiBold"/>
                  </a:rPr>
                  <a:t>1</a:t>
                </a:r>
                <a:endParaRPr/>
              </a:p>
            </p:txBody>
          </p:sp>
        </p:grpSp>
        <p:sp>
          <p:nvSpPr>
            <p:cNvPr id="782" name="Google Shape;782;p83"/>
            <p:cNvSpPr/>
            <p:nvPr/>
          </p:nvSpPr>
          <p:spPr>
            <a:xfrm>
              <a:off x="5121099" y="2279399"/>
              <a:ext cx="140100" cy="109500"/>
            </a:xfrm>
            <a:prstGeom prst="roundRect">
              <a:avLst>
                <a:gd name="adj" fmla="val 50000"/>
              </a:avLst>
            </a:prstGeom>
            <a:solidFill>
              <a:srgbClr val="66B2E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 sz="600" b="1">
                  <a:solidFill>
                    <a:srgbClr val="FFFFFF"/>
                  </a:solidFill>
                  <a:latin typeface="Open Sans"/>
                  <a:ea typeface="Open Sans"/>
                  <a:cs typeface="Open Sans"/>
                  <a:sym typeface="Open Sans"/>
                </a:rPr>
                <a:t>1</a:t>
              </a:r>
              <a:endParaRPr sz="600" b="1">
                <a:solidFill>
                  <a:srgbClr val="FFFFFF"/>
                </a:solidFill>
                <a:latin typeface="Open Sans"/>
                <a:ea typeface="Open Sans"/>
                <a:cs typeface="Open Sans"/>
                <a:sym typeface="Open Sans"/>
              </a:endParaRPr>
            </a:p>
          </p:txBody>
        </p:sp>
        <p:pic>
          <p:nvPicPr>
            <p:cNvPr id="783" name="Google Shape;783;p83"/>
            <p:cNvPicPr preferRelativeResize="0"/>
            <p:nvPr/>
          </p:nvPicPr>
          <p:blipFill>
            <a:blip r:embed="rId6">
              <a:alphaModFix/>
            </a:blip>
            <a:stretch>
              <a:fillRect/>
            </a:stretch>
          </p:blipFill>
          <p:spPr>
            <a:xfrm flipH="1">
              <a:off x="3960643" y="2299350"/>
              <a:ext cx="69600" cy="69600"/>
            </a:xfrm>
            <a:prstGeom prst="rect">
              <a:avLst/>
            </a:prstGeom>
            <a:noFill/>
            <a:ln>
              <a:noFill/>
            </a:ln>
          </p:spPr>
        </p:pic>
      </p:grpSp>
      <p:sp>
        <p:nvSpPr>
          <p:cNvPr id="784" name="Google Shape;784;p83"/>
          <p:cNvSpPr/>
          <p:nvPr/>
        </p:nvSpPr>
        <p:spPr>
          <a:xfrm>
            <a:off x="2462773" y="4529573"/>
            <a:ext cx="1516800" cy="342900"/>
          </a:xfrm>
          <a:prstGeom prst="round2DiagRect">
            <a:avLst>
              <a:gd name="adj1" fmla="val 0"/>
              <a:gd name="adj2" fmla="val 12832"/>
            </a:avLst>
          </a:prstGeom>
          <a:solidFill>
            <a:srgbClr val="141B4D"/>
          </a:solidFill>
          <a:ln>
            <a:noFill/>
          </a:ln>
        </p:spPr>
        <p:txBody>
          <a:bodyPr spcFirstLastPara="1" wrap="square" lIns="91425" tIns="91425" rIns="91425" bIns="91425" anchor="ctr" anchorCtr="0">
            <a:noAutofit/>
          </a:bodyPr>
          <a:lstStyle/>
          <a:p>
            <a:pPr marL="257175" lvl="0" indent="0" algn="l" rtl="0">
              <a:spcBef>
                <a:spcPts val="0"/>
              </a:spcBef>
              <a:spcAft>
                <a:spcPts val="0"/>
              </a:spcAft>
              <a:buNone/>
            </a:pPr>
            <a:r>
              <a:rPr lang="en" sz="600" b="1">
                <a:solidFill>
                  <a:srgbClr val="FFFFFF"/>
                </a:solidFill>
                <a:latin typeface="Open Sans"/>
                <a:ea typeface="Open Sans"/>
                <a:cs typeface="Open Sans"/>
                <a:sym typeface="Open Sans"/>
              </a:rPr>
              <a:t>David London</a:t>
            </a:r>
            <a:endParaRPr sz="600" b="1">
              <a:solidFill>
                <a:srgbClr val="FFFFFF"/>
              </a:solidFill>
              <a:latin typeface="Open Sans"/>
              <a:ea typeface="Open Sans"/>
              <a:cs typeface="Open Sans"/>
              <a:sym typeface="Open Sans"/>
            </a:endParaRPr>
          </a:p>
          <a:p>
            <a:pPr marL="257175" lvl="0" indent="0" algn="l" rtl="0">
              <a:spcBef>
                <a:spcPts val="0"/>
              </a:spcBef>
              <a:spcAft>
                <a:spcPts val="0"/>
              </a:spcAft>
              <a:buNone/>
            </a:pPr>
            <a:r>
              <a:rPr lang="en" sz="500">
                <a:solidFill>
                  <a:srgbClr val="FFFFFF"/>
                </a:solidFill>
                <a:latin typeface="Open Sans"/>
                <a:ea typeface="Open Sans"/>
                <a:cs typeface="Open Sans"/>
                <a:sym typeface="Open Sans"/>
              </a:rPr>
              <a:t>Online</a:t>
            </a:r>
            <a:endParaRPr/>
          </a:p>
        </p:txBody>
      </p:sp>
      <p:pic>
        <p:nvPicPr>
          <p:cNvPr id="785" name="Google Shape;785;p83"/>
          <p:cNvPicPr preferRelativeResize="0"/>
          <p:nvPr/>
        </p:nvPicPr>
        <p:blipFill>
          <a:blip r:embed="rId8">
            <a:alphaModFix/>
          </a:blip>
          <a:stretch>
            <a:fillRect/>
          </a:stretch>
        </p:blipFill>
        <p:spPr>
          <a:xfrm>
            <a:off x="2533261" y="4581778"/>
            <a:ext cx="194700" cy="194700"/>
          </a:xfrm>
          <a:prstGeom prst="rect">
            <a:avLst/>
          </a:prstGeom>
          <a:noFill/>
          <a:ln>
            <a:noFill/>
          </a:ln>
        </p:spPr>
      </p:pic>
      <p:pic>
        <p:nvPicPr>
          <p:cNvPr id="786" name="Google Shape;786;p83"/>
          <p:cNvPicPr preferRelativeResize="0"/>
          <p:nvPr/>
        </p:nvPicPr>
        <p:blipFill>
          <a:blip r:embed="rId9">
            <a:alphaModFix/>
          </a:blip>
          <a:stretch>
            <a:fillRect/>
          </a:stretch>
        </p:blipFill>
        <p:spPr>
          <a:xfrm>
            <a:off x="6439663" y="554063"/>
            <a:ext cx="55925" cy="31950"/>
          </a:xfrm>
          <a:prstGeom prst="rect">
            <a:avLst/>
          </a:prstGeom>
          <a:noFill/>
          <a:ln>
            <a:noFill/>
          </a:ln>
        </p:spPr>
      </p:pic>
      <p:sp>
        <p:nvSpPr>
          <p:cNvPr id="787" name="Google Shape;787;p83"/>
          <p:cNvSpPr/>
          <p:nvPr/>
        </p:nvSpPr>
        <p:spPr>
          <a:xfrm>
            <a:off x="3894375" y="446600"/>
            <a:ext cx="5177700" cy="4425900"/>
          </a:xfrm>
          <a:prstGeom prst="rect">
            <a:avLst/>
          </a:prstGeom>
          <a:solidFill>
            <a:srgbClr val="F7F8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83"/>
          <p:cNvSpPr txBox="1"/>
          <p:nvPr/>
        </p:nvSpPr>
        <p:spPr>
          <a:xfrm>
            <a:off x="3894363" y="446595"/>
            <a:ext cx="3000000" cy="331200"/>
          </a:xfrm>
          <a:prstGeom prst="rect">
            <a:avLst/>
          </a:prstGeom>
          <a:noFill/>
          <a:ln>
            <a:noFill/>
          </a:ln>
        </p:spPr>
        <p:txBody>
          <a:bodyPr spcFirstLastPara="1" wrap="square" lIns="91425" tIns="91425" rIns="91425" bIns="91425" anchor="ctr" anchorCtr="0">
            <a:noAutofit/>
          </a:bodyPr>
          <a:lstStyle/>
          <a:p>
            <a:pPr marL="114300" lvl="0" indent="0" algn="l" rtl="0">
              <a:spcBef>
                <a:spcPts val="0"/>
              </a:spcBef>
              <a:spcAft>
                <a:spcPts val="0"/>
              </a:spcAft>
              <a:buNone/>
            </a:pPr>
            <a:r>
              <a:rPr lang="en" sz="800">
                <a:solidFill>
                  <a:srgbClr val="434343"/>
                </a:solidFill>
                <a:latin typeface="Open Sans SemiBold"/>
                <a:ea typeface="Open Sans SemiBold"/>
                <a:cs typeface="Open Sans SemiBold"/>
                <a:sym typeface="Open Sans SemiBold"/>
              </a:rPr>
              <a:t>Speaking Engagement - January</a:t>
            </a:r>
            <a:endParaRPr sz="800">
              <a:solidFill>
                <a:srgbClr val="434343"/>
              </a:solidFill>
              <a:latin typeface="Open Sans SemiBold"/>
              <a:ea typeface="Open Sans SemiBold"/>
              <a:cs typeface="Open Sans SemiBold"/>
              <a:sym typeface="Open Sans SemiBold"/>
            </a:endParaRPr>
          </a:p>
          <a:p>
            <a:pPr marL="114300" lvl="0" indent="0" algn="l" rtl="0">
              <a:spcBef>
                <a:spcPts val="0"/>
              </a:spcBef>
              <a:spcAft>
                <a:spcPts val="0"/>
              </a:spcAft>
              <a:buNone/>
            </a:pPr>
            <a:r>
              <a:rPr lang="en" sz="600">
                <a:solidFill>
                  <a:srgbClr val="999999"/>
                </a:solidFill>
                <a:latin typeface="Open Sans SemiBold"/>
                <a:ea typeface="Open Sans SemiBold"/>
                <a:cs typeface="Open Sans SemiBold"/>
                <a:sym typeface="Open Sans SemiBold"/>
              </a:rPr>
              <a:t>Zack Miller</a:t>
            </a:r>
            <a:endParaRPr sz="600">
              <a:solidFill>
                <a:srgbClr val="999999"/>
              </a:solidFill>
              <a:latin typeface="Open Sans SemiBold"/>
              <a:ea typeface="Open Sans SemiBold"/>
              <a:cs typeface="Open Sans SemiBold"/>
              <a:sym typeface="Open Sans SemiBold"/>
            </a:endParaRPr>
          </a:p>
        </p:txBody>
      </p:sp>
      <p:sp>
        <p:nvSpPr>
          <p:cNvPr id="789" name="Google Shape;789;p83"/>
          <p:cNvSpPr/>
          <p:nvPr/>
        </p:nvSpPr>
        <p:spPr>
          <a:xfrm>
            <a:off x="3958550" y="1646375"/>
            <a:ext cx="3213000" cy="487200"/>
          </a:xfrm>
          <a:prstGeom prst="roundRect">
            <a:avLst>
              <a:gd name="adj" fmla="val 0"/>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0"/>
              </a:spcAft>
              <a:buNone/>
            </a:pPr>
            <a:r>
              <a:rPr lang="en" sz="550" i="1">
                <a:solidFill>
                  <a:srgbClr val="434343"/>
                </a:solidFill>
                <a:latin typeface="Open Sans"/>
                <a:ea typeface="Open Sans"/>
                <a:cs typeface="Open Sans"/>
                <a:sym typeface="Open Sans"/>
              </a:rPr>
              <a:t>Created by David London</a:t>
            </a:r>
            <a:endParaRPr sz="550" i="1">
              <a:solidFill>
                <a:srgbClr val="434343"/>
              </a:solidFill>
              <a:latin typeface="Open Sans"/>
              <a:ea typeface="Open Sans"/>
              <a:cs typeface="Open Sans"/>
              <a:sym typeface="Open Sans"/>
            </a:endParaRPr>
          </a:p>
          <a:p>
            <a:pPr marL="0" lvl="0" indent="0" algn="ctr" rtl="0">
              <a:lnSpc>
                <a:spcPct val="115000"/>
              </a:lnSpc>
              <a:spcBef>
                <a:spcPts val="0"/>
              </a:spcBef>
              <a:spcAft>
                <a:spcPts val="0"/>
              </a:spcAft>
              <a:buNone/>
            </a:pPr>
            <a:r>
              <a:rPr lang="en" sz="550" i="1">
                <a:solidFill>
                  <a:srgbClr val="434343"/>
                </a:solidFill>
                <a:latin typeface="Open Sans"/>
                <a:ea typeface="Open Sans"/>
                <a:cs typeface="Open Sans"/>
                <a:sym typeface="Open Sans"/>
              </a:rPr>
              <a:t>Invite to order was sent out  </a:t>
            </a:r>
            <a:r>
              <a:rPr lang="en" sz="550" i="1">
                <a:solidFill>
                  <a:srgbClr val="66B2E1"/>
                </a:solidFill>
                <a:latin typeface="Open Sans SemiBold"/>
                <a:ea typeface="Open Sans SemiBold"/>
                <a:cs typeface="Open Sans SemiBold"/>
                <a:sym typeface="Open Sans SemiBold"/>
              </a:rPr>
              <a:t>zach@miller.com</a:t>
            </a:r>
            <a:r>
              <a:rPr lang="en" sz="550" i="1">
                <a:solidFill>
                  <a:srgbClr val="434343"/>
                </a:solidFill>
                <a:latin typeface="Open Sans"/>
                <a:ea typeface="Open Sans"/>
                <a:cs typeface="Open Sans"/>
                <a:sym typeface="Open Sans"/>
              </a:rPr>
              <a:t> needs to accept terms.</a:t>
            </a:r>
            <a:endParaRPr sz="550" i="1">
              <a:solidFill>
                <a:srgbClr val="434343"/>
              </a:solidFill>
              <a:latin typeface="Open Sans"/>
              <a:ea typeface="Open Sans"/>
              <a:cs typeface="Open Sans"/>
              <a:sym typeface="Open Sans"/>
            </a:endParaRPr>
          </a:p>
          <a:p>
            <a:pPr marL="0" lvl="0" indent="0" algn="ctr" rtl="0">
              <a:lnSpc>
                <a:spcPct val="115000"/>
              </a:lnSpc>
              <a:spcBef>
                <a:spcPts val="0"/>
              </a:spcBef>
              <a:spcAft>
                <a:spcPts val="0"/>
              </a:spcAft>
              <a:buNone/>
            </a:pPr>
            <a:r>
              <a:rPr lang="en" sz="550" i="1">
                <a:solidFill>
                  <a:srgbClr val="434343"/>
                </a:solidFill>
                <a:latin typeface="Open Sans"/>
                <a:ea typeface="Open Sans"/>
                <a:cs typeface="Open Sans"/>
                <a:sym typeface="Open Sans"/>
              </a:rPr>
              <a:t>A reminder to accept terms was sent to</a:t>
            </a:r>
            <a:r>
              <a:rPr lang="en" sz="550" i="1">
                <a:solidFill>
                  <a:srgbClr val="66B2E1"/>
                </a:solidFill>
                <a:latin typeface="Open Sans"/>
                <a:ea typeface="Open Sans"/>
                <a:cs typeface="Open Sans"/>
                <a:sym typeface="Open Sans"/>
              </a:rPr>
              <a:t> </a:t>
            </a:r>
            <a:r>
              <a:rPr lang="en" sz="550" i="1">
                <a:solidFill>
                  <a:srgbClr val="66B2E1"/>
                </a:solidFill>
                <a:uFill>
                  <a:noFill/>
                </a:uFill>
                <a:latin typeface="Open Sans SemiBold"/>
                <a:ea typeface="Open Sans SemiBold"/>
                <a:cs typeface="Open Sans SemiBold"/>
                <a:sym typeface="Open Sans SemiBold"/>
                <a:hlinkClick r:id="rId10">
                  <a:extLst>
                    <a:ext uri="{A12FA001-AC4F-418D-AE19-62706E023703}">
                      <ahyp:hlinkClr xmlns:ahyp="http://schemas.microsoft.com/office/drawing/2018/hyperlinkcolor" val="tx"/>
                    </a:ext>
                  </a:extLst>
                </a:hlinkClick>
              </a:rPr>
              <a:t>zach@miller.com</a:t>
            </a:r>
            <a:endParaRPr sz="550" i="1">
              <a:solidFill>
                <a:srgbClr val="66B2E1"/>
              </a:solidFill>
              <a:latin typeface="Open Sans SemiBold"/>
              <a:ea typeface="Open Sans SemiBold"/>
              <a:cs typeface="Open Sans SemiBold"/>
              <a:sym typeface="Open Sans SemiBold"/>
            </a:endParaRPr>
          </a:p>
          <a:p>
            <a:pPr marL="0" lvl="0" indent="0" algn="ctr" rtl="0">
              <a:lnSpc>
                <a:spcPct val="115000"/>
              </a:lnSpc>
              <a:spcBef>
                <a:spcPts val="0"/>
              </a:spcBef>
              <a:spcAft>
                <a:spcPts val="0"/>
              </a:spcAft>
              <a:buNone/>
            </a:pPr>
            <a:r>
              <a:rPr lang="en" sz="550" i="1">
                <a:solidFill>
                  <a:srgbClr val="434343"/>
                </a:solidFill>
                <a:latin typeface="Open Sans"/>
                <a:ea typeface="Open Sans"/>
                <a:cs typeface="Open Sans"/>
                <a:sym typeface="Open Sans"/>
              </a:rPr>
              <a:t>Zach Miller added </a:t>
            </a:r>
            <a:r>
              <a:rPr lang="en" sz="550" i="1">
                <a:solidFill>
                  <a:srgbClr val="66B2E1"/>
                </a:solidFill>
                <a:latin typeface="Open Sans SemiBold"/>
                <a:ea typeface="Open Sans SemiBold"/>
                <a:cs typeface="Open Sans SemiBold"/>
                <a:sym typeface="Open Sans SemiBold"/>
              </a:rPr>
              <a:t>john.smith@miller.com</a:t>
            </a:r>
            <a:endParaRPr sz="550" i="1">
              <a:solidFill>
                <a:srgbClr val="66B2E1"/>
              </a:solidFill>
              <a:latin typeface="Open Sans"/>
              <a:ea typeface="Open Sans"/>
              <a:cs typeface="Open Sans"/>
              <a:sym typeface="Open Sans"/>
            </a:endParaRPr>
          </a:p>
          <a:p>
            <a:pPr marL="0" lvl="0" indent="0" algn="ctr" rtl="0">
              <a:lnSpc>
                <a:spcPct val="115000"/>
              </a:lnSpc>
              <a:spcBef>
                <a:spcPts val="0"/>
              </a:spcBef>
              <a:spcAft>
                <a:spcPts val="0"/>
              </a:spcAft>
              <a:buNone/>
            </a:pPr>
            <a:endParaRPr sz="550" i="1">
              <a:solidFill>
                <a:srgbClr val="434343"/>
              </a:solidFill>
              <a:latin typeface="Open Sans"/>
              <a:ea typeface="Open Sans"/>
              <a:cs typeface="Open Sans"/>
              <a:sym typeface="Open Sans"/>
            </a:endParaRPr>
          </a:p>
        </p:txBody>
      </p:sp>
      <p:sp>
        <p:nvSpPr>
          <p:cNvPr id="790" name="Google Shape;790;p83"/>
          <p:cNvSpPr/>
          <p:nvPr/>
        </p:nvSpPr>
        <p:spPr>
          <a:xfrm>
            <a:off x="6777175" y="4166190"/>
            <a:ext cx="394500" cy="170100"/>
          </a:xfrm>
          <a:prstGeom prst="roundRect">
            <a:avLst>
              <a:gd name="adj" fmla="val 0"/>
            </a:avLst>
          </a:prstGeom>
          <a:noFill/>
          <a:ln>
            <a:noFill/>
          </a:ln>
        </p:spPr>
        <p:txBody>
          <a:bodyPr spcFirstLastPara="1" wrap="square" lIns="45700" tIns="0" rIns="0" bIns="0" anchor="t" anchorCtr="0">
            <a:noAutofit/>
          </a:bodyPr>
          <a:lstStyle/>
          <a:p>
            <a:pPr marL="0" lvl="0" indent="0" algn="l" rtl="0">
              <a:spcBef>
                <a:spcPts val="0"/>
              </a:spcBef>
              <a:spcAft>
                <a:spcPts val="0"/>
              </a:spcAft>
              <a:buNone/>
            </a:pPr>
            <a:r>
              <a:rPr lang="en" sz="550">
                <a:solidFill>
                  <a:srgbClr val="434343"/>
                </a:solidFill>
                <a:latin typeface="Open Sans"/>
                <a:ea typeface="Open Sans"/>
                <a:cs typeface="Open Sans"/>
                <a:sym typeface="Open Sans"/>
              </a:rPr>
              <a:t>5:05 PM</a:t>
            </a:r>
            <a:endParaRPr sz="550">
              <a:solidFill>
                <a:srgbClr val="434343"/>
              </a:solidFill>
              <a:latin typeface="Open Sans"/>
              <a:ea typeface="Open Sans"/>
              <a:cs typeface="Open Sans"/>
              <a:sym typeface="Open Sans"/>
            </a:endParaRPr>
          </a:p>
        </p:txBody>
      </p:sp>
      <p:sp>
        <p:nvSpPr>
          <p:cNvPr id="791" name="Google Shape;791;p83"/>
          <p:cNvSpPr/>
          <p:nvPr/>
        </p:nvSpPr>
        <p:spPr>
          <a:xfrm>
            <a:off x="4043507" y="4150012"/>
            <a:ext cx="194700" cy="194700"/>
          </a:xfrm>
          <a:prstGeom prst="ellipse">
            <a:avLst/>
          </a:prstGeom>
          <a:solidFill>
            <a:srgbClr val="FFFFFF"/>
          </a:solidFill>
          <a:ln w="9525" cap="flat" cmpd="sng">
            <a:solidFill>
              <a:srgbClr val="D9D9D9"/>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a:latin typeface="Lato"/>
                <a:ea typeface="Lato"/>
                <a:cs typeface="Lato"/>
                <a:sym typeface="Lato"/>
              </a:rPr>
              <a:t>C</a:t>
            </a:r>
            <a:endParaRPr sz="1000">
              <a:latin typeface="Lato"/>
              <a:ea typeface="Lato"/>
              <a:cs typeface="Lato"/>
              <a:sym typeface="Lato"/>
            </a:endParaRPr>
          </a:p>
        </p:txBody>
      </p:sp>
      <p:sp>
        <p:nvSpPr>
          <p:cNvPr id="792" name="Google Shape;792;p83"/>
          <p:cNvSpPr/>
          <p:nvPr/>
        </p:nvSpPr>
        <p:spPr>
          <a:xfrm>
            <a:off x="4354175" y="2083600"/>
            <a:ext cx="2423100" cy="381000"/>
          </a:xfrm>
          <a:prstGeom prst="wedgeRectCallout">
            <a:avLst>
              <a:gd name="adj1" fmla="val -51060"/>
              <a:gd name="adj2" fmla="val -25368"/>
            </a:avLst>
          </a:prstGeom>
          <a:solidFill>
            <a:srgbClr val="FFFFFF"/>
          </a:solidFill>
          <a:ln w="9525" cap="flat" cmpd="sng">
            <a:solidFill>
              <a:srgbClr val="CCCCCC"/>
            </a:solidFill>
            <a:prstDash val="solid"/>
            <a:round/>
            <a:headEnd type="none" w="sm" len="sm"/>
            <a:tailEnd type="none" w="sm" len="sm"/>
          </a:ln>
        </p:spPr>
        <p:txBody>
          <a:bodyPr spcFirstLastPara="1" wrap="square" lIns="91425" tIns="45700" rIns="91425" bIns="45700" anchor="ctr" anchorCtr="0">
            <a:noAutofit/>
          </a:bodyPr>
          <a:lstStyle/>
          <a:p>
            <a:pPr marL="0" lvl="0" indent="0" algn="l" rtl="0">
              <a:spcBef>
                <a:spcPts val="0"/>
              </a:spcBef>
              <a:spcAft>
                <a:spcPts val="0"/>
              </a:spcAft>
              <a:buNone/>
            </a:pPr>
            <a:r>
              <a:rPr lang="en" sz="600">
                <a:solidFill>
                  <a:srgbClr val="434343"/>
                </a:solidFill>
                <a:latin typeface="Open Sans"/>
                <a:ea typeface="Open Sans"/>
                <a:cs typeface="Open Sans"/>
                <a:sym typeface="Open Sans"/>
              </a:rPr>
              <a:t>Terms accepted by Zach Miller of Zack Miller. Invoices should only be sent for goods and services that have been delivered and when payments are due.</a:t>
            </a:r>
            <a:endParaRPr sz="600">
              <a:solidFill>
                <a:srgbClr val="434343"/>
              </a:solidFill>
              <a:latin typeface="Open Sans"/>
              <a:ea typeface="Open Sans"/>
              <a:cs typeface="Open Sans"/>
              <a:sym typeface="Open Sans"/>
            </a:endParaRPr>
          </a:p>
        </p:txBody>
      </p:sp>
      <p:sp>
        <p:nvSpPr>
          <p:cNvPr id="793" name="Google Shape;793;p83"/>
          <p:cNvSpPr/>
          <p:nvPr/>
        </p:nvSpPr>
        <p:spPr>
          <a:xfrm>
            <a:off x="4354175" y="2558325"/>
            <a:ext cx="2423100" cy="646500"/>
          </a:xfrm>
          <a:prstGeom prst="wedgeRectCallout">
            <a:avLst>
              <a:gd name="adj1" fmla="val -51060"/>
              <a:gd name="adj2" fmla="val -25368"/>
            </a:avLst>
          </a:prstGeom>
          <a:solidFill>
            <a:srgbClr val="FFFFFF"/>
          </a:solidFill>
          <a:ln w="9525" cap="flat" cmpd="sng">
            <a:solidFill>
              <a:srgbClr val="CCCCCC"/>
            </a:solidFill>
            <a:prstDash val="solid"/>
            <a:round/>
            <a:headEnd type="none" w="sm" len="sm"/>
            <a:tailEnd type="none" w="sm" len="sm"/>
          </a:ln>
        </p:spPr>
        <p:txBody>
          <a:bodyPr spcFirstLastPara="1" wrap="square" lIns="91425" tIns="45700" rIns="91425" bIns="45700" anchor="ctr" anchorCtr="0">
            <a:noAutofit/>
          </a:bodyPr>
          <a:lstStyle/>
          <a:p>
            <a:pPr marL="0" lvl="0" indent="0" algn="l" rtl="0">
              <a:spcBef>
                <a:spcPts val="0"/>
              </a:spcBef>
              <a:spcAft>
                <a:spcPts val="0"/>
              </a:spcAft>
              <a:buNone/>
            </a:pPr>
            <a:r>
              <a:rPr lang="en" sz="600">
                <a:solidFill>
                  <a:srgbClr val="434343"/>
                </a:solidFill>
                <a:latin typeface="Open Sans"/>
                <a:ea typeface="Open Sans"/>
                <a:cs typeface="Open Sans"/>
                <a:sym typeface="Open Sans"/>
              </a:rPr>
              <a:t>        </a:t>
            </a:r>
            <a:r>
              <a:rPr lang="en" sz="600" b="1">
                <a:solidFill>
                  <a:srgbClr val="434343"/>
                </a:solidFill>
                <a:latin typeface="Open Sans"/>
                <a:ea typeface="Open Sans"/>
                <a:cs typeface="Open Sans"/>
                <a:sym typeface="Open Sans"/>
              </a:rPr>
              <a:t>Payment</a:t>
            </a:r>
            <a:br>
              <a:rPr lang="en" sz="600" b="1">
                <a:solidFill>
                  <a:srgbClr val="434343"/>
                </a:solidFill>
                <a:latin typeface="Open Sans"/>
                <a:ea typeface="Open Sans"/>
                <a:cs typeface="Open Sans"/>
                <a:sym typeface="Open Sans"/>
              </a:rPr>
            </a:br>
            <a:r>
              <a:rPr lang="en" sz="600" b="1">
                <a:solidFill>
                  <a:srgbClr val="434343"/>
                </a:solidFill>
                <a:latin typeface="Open Sans"/>
                <a:ea typeface="Open Sans"/>
                <a:cs typeface="Open Sans"/>
                <a:sym typeface="Open Sans"/>
              </a:rPr>
              <a:t>        </a:t>
            </a:r>
            <a:r>
              <a:rPr lang="en" sz="600">
                <a:solidFill>
                  <a:srgbClr val="999999"/>
                </a:solidFill>
                <a:latin typeface="Open Sans"/>
                <a:ea typeface="Open Sans"/>
                <a:cs typeface="Open Sans"/>
                <a:sym typeface="Open Sans"/>
              </a:rPr>
              <a:t>Click to comment</a:t>
            </a:r>
            <a:endParaRPr sz="600">
              <a:solidFill>
                <a:srgbClr val="999999"/>
              </a:solidFill>
              <a:latin typeface="Open Sans"/>
              <a:ea typeface="Open Sans"/>
              <a:cs typeface="Open Sans"/>
              <a:sym typeface="Open Sans"/>
            </a:endParaRPr>
          </a:p>
          <a:p>
            <a:pPr marL="0" lvl="0" indent="0" algn="l" rtl="0">
              <a:spcBef>
                <a:spcPts val="200"/>
              </a:spcBef>
              <a:spcAft>
                <a:spcPts val="0"/>
              </a:spcAft>
              <a:buNone/>
            </a:pPr>
            <a:r>
              <a:rPr lang="en" sz="600">
                <a:solidFill>
                  <a:srgbClr val="434343"/>
                </a:solidFill>
                <a:latin typeface="Open Sans"/>
                <a:ea typeface="Open Sans"/>
                <a:cs typeface="Open Sans"/>
                <a:sym typeface="Open Sans"/>
              </a:rPr>
              <a:t>An invoice has been uploaded by Zack Miller. Candex will approve and submit to Rutgers. </a:t>
            </a:r>
            <a:endParaRPr sz="600">
              <a:solidFill>
                <a:srgbClr val="434343"/>
              </a:solidFill>
              <a:latin typeface="Open Sans"/>
              <a:ea typeface="Open Sans"/>
              <a:cs typeface="Open Sans"/>
              <a:sym typeface="Open Sans"/>
            </a:endParaRPr>
          </a:p>
          <a:p>
            <a:pPr marL="0" lvl="0" indent="0" algn="l" rtl="0">
              <a:spcBef>
                <a:spcPts val="200"/>
              </a:spcBef>
              <a:spcAft>
                <a:spcPts val="200"/>
              </a:spcAft>
              <a:buNone/>
            </a:pPr>
            <a:r>
              <a:rPr lang="en" sz="600">
                <a:solidFill>
                  <a:srgbClr val="66B2E1"/>
                </a:solidFill>
                <a:latin typeface="Open Sans"/>
                <a:ea typeface="Open Sans"/>
                <a:cs typeface="Open Sans"/>
                <a:sym typeface="Open Sans"/>
              </a:rPr>
              <a:t>view detail</a:t>
            </a:r>
            <a:endParaRPr sz="600">
              <a:solidFill>
                <a:srgbClr val="66B2E1"/>
              </a:solidFill>
              <a:latin typeface="Open Sans"/>
              <a:ea typeface="Open Sans"/>
              <a:cs typeface="Open Sans"/>
              <a:sym typeface="Open Sans"/>
            </a:endParaRPr>
          </a:p>
        </p:txBody>
      </p:sp>
      <p:sp>
        <p:nvSpPr>
          <p:cNvPr id="794" name="Google Shape;794;p83"/>
          <p:cNvSpPr/>
          <p:nvPr/>
        </p:nvSpPr>
        <p:spPr>
          <a:xfrm>
            <a:off x="4354175" y="3487271"/>
            <a:ext cx="2423100" cy="381000"/>
          </a:xfrm>
          <a:prstGeom prst="wedgeRectCallout">
            <a:avLst>
              <a:gd name="adj1" fmla="val -51060"/>
              <a:gd name="adj2" fmla="val -25368"/>
            </a:avLst>
          </a:prstGeom>
          <a:solidFill>
            <a:srgbClr val="FFFFFF"/>
          </a:solidFill>
          <a:ln w="9525" cap="flat" cmpd="sng">
            <a:solidFill>
              <a:srgbClr val="CCCCCC"/>
            </a:solidFill>
            <a:prstDash val="solid"/>
            <a:round/>
            <a:headEnd type="none" w="sm" len="sm"/>
            <a:tailEnd type="none" w="sm" len="sm"/>
          </a:ln>
        </p:spPr>
        <p:txBody>
          <a:bodyPr spcFirstLastPara="1" wrap="square" lIns="91425" tIns="45700" rIns="91425" bIns="45700" anchor="ctr" anchorCtr="0">
            <a:noAutofit/>
          </a:bodyPr>
          <a:lstStyle/>
          <a:p>
            <a:pPr marL="0" lvl="0" indent="0" algn="l" rtl="0">
              <a:spcBef>
                <a:spcPts val="0"/>
              </a:spcBef>
              <a:spcAft>
                <a:spcPts val="0"/>
              </a:spcAft>
              <a:buNone/>
            </a:pPr>
            <a:r>
              <a:rPr lang="en" sz="600">
                <a:solidFill>
                  <a:srgbClr val="999999"/>
                </a:solidFill>
                <a:latin typeface="Open Sans"/>
                <a:ea typeface="Open Sans"/>
                <a:cs typeface="Open Sans"/>
                <a:sym typeface="Open Sans"/>
              </a:rPr>
              <a:t>Re: </a:t>
            </a:r>
            <a:r>
              <a:rPr lang="en" sz="600" b="1">
                <a:solidFill>
                  <a:srgbClr val="66B2E1"/>
                </a:solidFill>
                <a:latin typeface="Open Sans"/>
                <a:ea typeface="Open Sans"/>
                <a:cs typeface="Open Sans"/>
                <a:sym typeface="Open Sans"/>
              </a:rPr>
              <a:t>Payment</a:t>
            </a:r>
            <a:endParaRPr sz="600">
              <a:solidFill>
                <a:srgbClr val="66B2E1"/>
              </a:solidFill>
              <a:latin typeface="Open Sans"/>
              <a:ea typeface="Open Sans"/>
              <a:cs typeface="Open Sans"/>
              <a:sym typeface="Open Sans"/>
            </a:endParaRPr>
          </a:p>
          <a:p>
            <a:pPr marL="0" lvl="0" indent="0" algn="l" rtl="0">
              <a:spcBef>
                <a:spcPts val="200"/>
              </a:spcBef>
              <a:spcAft>
                <a:spcPts val="200"/>
              </a:spcAft>
              <a:buNone/>
            </a:pPr>
            <a:r>
              <a:rPr lang="en" sz="600">
                <a:solidFill>
                  <a:srgbClr val="434343"/>
                </a:solidFill>
                <a:latin typeface="Open Sans"/>
                <a:ea typeface="Open Sans"/>
                <a:cs typeface="Open Sans"/>
                <a:sym typeface="Open Sans"/>
              </a:rPr>
              <a:t>Candex submitted invoice on behalf of Zack Miller, payment days starts now.</a:t>
            </a:r>
            <a:endParaRPr sz="600">
              <a:solidFill>
                <a:srgbClr val="434343"/>
              </a:solidFill>
              <a:latin typeface="Open Sans"/>
              <a:ea typeface="Open Sans"/>
              <a:cs typeface="Open Sans"/>
              <a:sym typeface="Open Sans"/>
            </a:endParaRPr>
          </a:p>
        </p:txBody>
      </p:sp>
      <p:sp>
        <p:nvSpPr>
          <p:cNvPr id="795" name="Google Shape;795;p83"/>
          <p:cNvSpPr/>
          <p:nvPr/>
        </p:nvSpPr>
        <p:spPr>
          <a:xfrm>
            <a:off x="4354200" y="4166990"/>
            <a:ext cx="2423100" cy="331200"/>
          </a:xfrm>
          <a:prstGeom prst="wedgeRectCallout">
            <a:avLst>
              <a:gd name="adj1" fmla="val -51060"/>
              <a:gd name="adj2" fmla="val -25368"/>
            </a:avLst>
          </a:prstGeom>
          <a:solidFill>
            <a:srgbClr val="FFFFFF"/>
          </a:solidFill>
          <a:ln w="9525" cap="flat" cmpd="sng">
            <a:solidFill>
              <a:srgbClr val="CCCCCC"/>
            </a:solidFill>
            <a:prstDash val="solid"/>
            <a:round/>
            <a:headEnd type="none" w="sm" len="sm"/>
            <a:tailEnd type="none" w="sm" len="sm"/>
          </a:ln>
        </p:spPr>
        <p:txBody>
          <a:bodyPr spcFirstLastPara="1" wrap="square" lIns="91425" tIns="45700" rIns="91425" bIns="45700" anchor="ctr" anchorCtr="0">
            <a:noAutofit/>
          </a:bodyPr>
          <a:lstStyle/>
          <a:p>
            <a:pPr marL="0" lvl="0" indent="0" algn="l" rtl="0">
              <a:spcBef>
                <a:spcPts val="0"/>
              </a:spcBef>
              <a:spcAft>
                <a:spcPts val="0"/>
              </a:spcAft>
              <a:buNone/>
            </a:pPr>
            <a:r>
              <a:rPr lang="en" sz="600">
                <a:solidFill>
                  <a:srgbClr val="999999"/>
                </a:solidFill>
                <a:latin typeface="Open Sans"/>
                <a:ea typeface="Open Sans"/>
                <a:cs typeface="Open Sans"/>
                <a:sym typeface="Open Sans"/>
              </a:rPr>
              <a:t>Re: </a:t>
            </a:r>
            <a:r>
              <a:rPr lang="en" sz="600" b="1">
                <a:solidFill>
                  <a:srgbClr val="66B2E1"/>
                </a:solidFill>
                <a:latin typeface="Open Sans"/>
                <a:ea typeface="Open Sans"/>
                <a:cs typeface="Open Sans"/>
                <a:sym typeface="Open Sans"/>
              </a:rPr>
              <a:t>Payment</a:t>
            </a:r>
            <a:endParaRPr sz="600">
              <a:solidFill>
                <a:srgbClr val="66B2E1"/>
              </a:solidFill>
              <a:latin typeface="Open Sans"/>
              <a:ea typeface="Open Sans"/>
              <a:cs typeface="Open Sans"/>
              <a:sym typeface="Open Sans"/>
            </a:endParaRPr>
          </a:p>
          <a:p>
            <a:pPr marL="0" lvl="0" indent="0" algn="l" rtl="0">
              <a:spcBef>
                <a:spcPts val="200"/>
              </a:spcBef>
              <a:spcAft>
                <a:spcPts val="200"/>
              </a:spcAft>
              <a:buNone/>
            </a:pPr>
            <a:r>
              <a:rPr lang="en" sz="600">
                <a:solidFill>
                  <a:srgbClr val="434343"/>
                </a:solidFill>
                <a:latin typeface="Open Sans"/>
                <a:ea typeface="Open Sans"/>
                <a:cs typeface="Open Sans"/>
                <a:sym typeface="Open Sans"/>
              </a:rPr>
              <a:t>Payment has been transferred to Zack Miller</a:t>
            </a:r>
            <a:endParaRPr sz="600">
              <a:solidFill>
                <a:srgbClr val="434343"/>
              </a:solidFill>
              <a:latin typeface="Open Sans"/>
              <a:ea typeface="Open Sans"/>
              <a:cs typeface="Open Sans"/>
              <a:sym typeface="Open Sans"/>
            </a:endParaRPr>
          </a:p>
        </p:txBody>
      </p:sp>
      <p:sp>
        <p:nvSpPr>
          <p:cNvPr id="796" name="Google Shape;796;p83"/>
          <p:cNvSpPr/>
          <p:nvPr/>
        </p:nvSpPr>
        <p:spPr>
          <a:xfrm>
            <a:off x="6777175" y="3494771"/>
            <a:ext cx="394500" cy="170100"/>
          </a:xfrm>
          <a:prstGeom prst="roundRect">
            <a:avLst>
              <a:gd name="adj" fmla="val 0"/>
            </a:avLst>
          </a:prstGeom>
          <a:noFill/>
          <a:ln>
            <a:noFill/>
          </a:ln>
        </p:spPr>
        <p:txBody>
          <a:bodyPr spcFirstLastPara="1" wrap="square" lIns="45700" tIns="0" rIns="0" bIns="0" anchor="t" anchorCtr="0">
            <a:noAutofit/>
          </a:bodyPr>
          <a:lstStyle/>
          <a:p>
            <a:pPr marL="0" lvl="0" indent="0" algn="l" rtl="0">
              <a:spcBef>
                <a:spcPts val="0"/>
              </a:spcBef>
              <a:spcAft>
                <a:spcPts val="0"/>
              </a:spcAft>
              <a:buNone/>
            </a:pPr>
            <a:r>
              <a:rPr lang="en" sz="550">
                <a:solidFill>
                  <a:srgbClr val="434343"/>
                </a:solidFill>
                <a:latin typeface="Open Sans"/>
                <a:ea typeface="Open Sans"/>
                <a:cs typeface="Open Sans"/>
                <a:sym typeface="Open Sans"/>
              </a:rPr>
              <a:t>11:23 AM</a:t>
            </a:r>
            <a:endParaRPr sz="550">
              <a:solidFill>
                <a:srgbClr val="434343"/>
              </a:solidFill>
              <a:latin typeface="Open Sans"/>
              <a:ea typeface="Open Sans"/>
              <a:cs typeface="Open Sans"/>
              <a:sym typeface="Open Sans"/>
            </a:endParaRPr>
          </a:p>
        </p:txBody>
      </p:sp>
      <p:sp>
        <p:nvSpPr>
          <p:cNvPr id="797" name="Google Shape;797;p83"/>
          <p:cNvSpPr/>
          <p:nvPr/>
        </p:nvSpPr>
        <p:spPr>
          <a:xfrm>
            <a:off x="6777175" y="2567175"/>
            <a:ext cx="394500" cy="170100"/>
          </a:xfrm>
          <a:prstGeom prst="roundRect">
            <a:avLst>
              <a:gd name="adj" fmla="val 0"/>
            </a:avLst>
          </a:prstGeom>
          <a:noFill/>
          <a:ln>
            <a:noFill/>
          </a:ln>
        </p:spPr>
        <p:txBody>
          <a:bodyPr spcFirstLastPara="1" wrap="square" lIns="45700" tIns="0" rIns="0" bIns="0" anchor="t" anchorCtr="0">
            <a:noAutofit/>
          </a:bodyPr>
          <a:lstStyle/>
          <a:p>
            <a:pPr marL="0" lvl="0" indent="0" algn="l" rtl="0">
              <a:spcBef>
                <a:spcPts val="0"/>
              </a:spcBef>
              <a:spcAft>
                <a:spcPts val="0"/>
              </a:spcAft>
              <a:buNone/>
            </a:pPr>
            <a:r>
              <a:rPr lang="en" sz="550">
                <a:solidFill>
                  <a:srgbClr val="434343"/>
                </a:solidFill>
                <a:latin typeface="Open Sans"/>
                <a:ea typeface="Open Sans"/>
                <a:cs typeface="Open Sans"/>
                <a:sym typeface="Open Sans"/>
              </a:rPr>
              <a:t>10:42 AM</a:t>
            </a:r>
            <a:endParaRPr sz="550">
              <a:solidFill>
                <a:srgbClr val="434343"/>
              </a:solidFill>
              <a:latin typeface="Open Sans"/>
              <a:ea typeface="Open Sans"/>
              <a:cs typeface="Open Sans"/>
              <a:sym typeface="Open Sans"/>
            </a:endParaRPr>
          </a:p>
        </p:txBody>
      </p:sp>
      <p:sp>
        <p:nvSpPr>
          <p:cNvPr id="798" name="Google Shape;798;p83"/>
          <p:cNvSpPr/>
          <p:nvPr/>
        </p:nvSpPr>
        <p:spPr>
          <a:xfrm>
            <a:off x="6777175" y="2091675"/>
            <a:ext cx="394500" cy="170100"/>
          </a:xfrm>
          <a:prstGeom prst="roundRect">
            <a:avLst>
              <a:gd name="adj" fmla="val 0"/>
            </a:avLst>
          </a:prstGeom>
          <a:noFill/>
          <a:ln>
            <a:noFill/>
          </a:ln>
        </p:spPr>
        <p:txBody>
          <a:bodyPr spcFirstLastPara="1" wrap="square" lIns="45700" tIns="0" rIns="0" bIns="0" anchor="t" anchorCtr="0">
            <a:noAutofit/>
          </a:bodyPr>
          <a:lstStyle/>
          <a:p>
            <a:pPr marL="0" lvl="0" indent="0" algn="l" rtl="0">
              <a:spcBef>
                <a:spcPts val="0"/>
              </a:spcBef>
              <a:spcAft>
                <a:spcPts val="0"/>
              </a:spcAft>
              <a:buNone/>
            </a:pPr>
            <a:r>
              <a:rPr lang="en" sz="550">
                <a:solidFill>
                  <a:srgbClr val="434343"/>
                </a:solidFill>
                <a:latin typeface="Open Sans"/>
                <a:ea typeface="Open Sans"/>
                <a:cs typeface="Open Sans"/>
                <a:sym typeface="Open Sans"/>
              </a:rPr>
              <a:t>8:29 AM</a:t>
            </a:r>
            <a:endParaRPr sz="550">
              <a:solidFill>
                <a:srgbClr val="434343"/>
              </a:solidFill>
              <a:latin typeface="Open Sans"/>
              <a:ea typeface="Open Sans"/>
              <a:cs typeface="Open Sans"/>
              <a:sym typeface="Open Sans"/>
            </a:endParaRPr>
          </a:p>
        </p:txBody>
      </p:sp>
      <p:sp>
        <p:nvSpPr>
          <p:cNvPr id="799" name="Google Shape;799;p83"/>
          <p:cNvSpPr/>
          <p:nvPr/>
        </p:nvSpPr>
        <p:spPr>
          <a:xfrm>
            <a:off x="4043507" y="3494782"/>
            <a:ext cx="194700" cy="194700"/>
          </a:xfrm>
          <a:prstGeom prst="ellipse">
            <a:avLst/>
          </a:prstGeom>
          <a:solidFill>
            <a:srgbClr val="FFFFFF"/>
          </a:solidFill>
          <a:ln w="9525" cap="flat" cmpd="sng">
            <a:solidFill>
              <a:srgbClr val="D9D9D9"/>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a:latin typeface="Lato"/>
                <a:ea typeface="Lato"/>
                <a:cs typeface="Lato"/>
                <a:sym typeface="Lato"/>
              </a:rPr>
              <a:t>C</a:t>
            </a:r>
            <a:endParaRPr sz="1000">
              <a:latin typeface="Lato"/>
              <a:ea typeface="Lato"/>
              <a:cs typeface="Lato"/>
              <a:sym typeface="Lato"/>
            </a:endParaRPr>
          </a:p>
        </p:txBody>
      </p:sp>
      <p:sp>
        <p:nvSpPr>
          <p:cNvPr id="800" name="Google Shape;800;p83"/>
          <p:cNvSpPr/>
          <p:nvPr/>
        </p:nvSpPr>
        <p:spPr>
          <a:xfrm>
            <a:off x="4043507" y="2558634"/>
            <a:ext cx="194700" cy="194700"/>
          </a:xfrm>
          <a:prstGeom prst="ellipse">
            <a:avLst/>
          </a:prstGeom>
          <a:solidFill>
            <a:srgbClr val="FFFFFF"/>
          </a:solidFill>
          <a:ln w="9525" cap="flat" cmpd="sng">
            <a:solidFill>
              <a:srgbClr val="D9D9D9"/>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a:latin typeface="Lato"/>
                <a:ea typeface="Lato"/>
                <a:cs typeface="Lato"/>
                <a:sym typeface="Lato"/>
              </a:rPr>
              <a:t>C</a:t>
            </a:r>
            <a:endParaRPr sz="1000">
              <a:latin typeface="Lato"/>
              <a:ea typeface="Lato"/>
              <a:cs typeface="Lato"/>
              <a:sym typeface="Lato"/>
            </a:endParaRPr>
          </a:p>
        </p:txBody>
      </p:sp>
      <p:sp>
        <p:nvSpPr>
          <p:cNvPr id="801" name="Google Shape;801;p83"/>
          <p:cNvSpPr/>
          <p:nvPr/>
        </p:nvSpPr>
        <p:spPr>
          <a:xfrm>
            <a:off x="4043507" y="2095265"/>
            <a:ext cx="194700" cy="194700"/>
          </a:xfrm>
          <a:prstGeom prst="ellipse">
            <a:avLst/>
          </a:prstGeom>
          <a:solidFill>
            <a:srgbClr val="FFFFFF"/>
          </a:solidFill>
          <a:ln w="9525" cap="flat" cmpd="sng">
            <a:solidFill>
              <a:srgbClr val="D9D9D9"/>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a:latin typeface="Lato"/>
                <a:ea typeface="Lato"/>
                <a:cs typeface="Lato"/>
                <a:sym typeface="Lato"/>
              </a:rPr>
              <a:t>C</a:t>
            </a:r>
            <a:endParaRPr sz="1000">
              <a:latin typeface="Lato"/>
              <a:ea typeface="Lato"/>
              <a:cs typeface="Lato"/>
              <a:sym typeface="Lato"/>
            </a:endParaRPr>
          </a:p>
        </p:txBody>
      </p:sp>
      <p:pic>
        <p:nvPicPr>
          <p:cNvPr id="802" name="Google Shape;802;p83"/>
          <p:cNvPicPr preferRelativeResize="0"/>
          <p:nvPr/>
        </p:nvPicPr>
        <p:blipFill>
          <a:blip r:embed="rId11">
            <a:alphaModFix/>
          </a:blip>
          <a:stretch>
            <a:fillRect/>
          </a:stretch>
        </p:blipFill>
        <p:spPr>
          <a:xfrm>
            <a:off x="4420366" y="2604584"/>
            <a:ext cx="170866" cy="156000"/>
          </a:xfrm>
          <a:prstGeom prst="rect">
            <a:avLst/>
          </a:prstGeom>
          <a:noFill/>
          <a:ln>
            <a:noFill/>
          </a:ln>
        </p:spPr>
      </p:pic>
      <p:grpSp>
        <p:nvGrpSpPr>
          <p:cNvPr id="803" name="Google Shape;803;p83"/>
          <p:cNvGrpSpPr/>
          <p:nvPr/>
        </p:nvGrpSpPr>
        <p:grpSpPr>
          <a:xfrm>
            <a:off x="3958605" y="4582913"/>
            <a:ext cx="3213000" cy="237962"/>
            <a:chOff x="3938809" y="4729525"/>
            <a:chExt cx="3213000" cy="237962"/>
          </a:xfrm>
        </p:grpSpPr>
        <p:sp>
          <p:nvSpPr>
            <p:cNvPr id="804" name="Google Shape;804;p83"/>
            <p:cNvSpPr/>
            <p:nvPr/>
          </p:nvSpPr>
          <p:spPr>
            <a:xfrm>
              <a:off x="3938809" y="4734387"/>
              <a:ext cx="3213000" cy="233100"/>
            </a:xfrm>
            <a:prstGeom prst="roundRect">
              <a:avLst>
                <a:gd name="adj" fmla="val 8987"/>
              </a:avLst>
            </a:prstGeom>
            <a:solidFill>
              <a:srgbClr val="FFFFFF"/>
            </a:solidFill>
            <a:ln w="9525" cap="flat" cmpd="sng">
              <a:solidFill>
                <a:srgbClr val="B7B7B7"/>
              </a:solidFill>
              <a:prstDash val="solid"/>
              <a:round/>
              <a:headEnd type="none" w="sm" len="sm"/>
              <a:tailEnd type="none" w="sm" len="sm"/>
            </a:ln>
          </p:spPr>
          <p:txBody>
            <a:bodyPr spcFirstLastPara="1" wrap="square" lIns="210300" tIns="91425" rIns="91425" bIns="91425" anchor="ctr" anchorCtr="0">
              <a:noAutofit/>
            </a:bodyPr>
            <a:lstStyle/>
            <a:p>
              <a:pPr marL="0" lvl="0" indent="0" algn="l" rtl="0">
                <a:spcBef>
                  <a:spcPts val="0"/>
                </a:spcBef>
                <a:spcAft>
                  <a:spcPts val="0"/>
                </a:spcAft>
                <a:buNone/>
              </a:pPr>
              <a:r>
                <a:rPr lang="en" sz="600">
                  <a:solidFill>
                    <a:srgbClr val="999999"/>
                  </a:solidFill>
                  <a:latin typeface="Open Sans"/>
                  <a:ea typeface="Open Sans"/>
                  <a:cs typeface="Open Sans"/>
                  <a:sym typeface="Open Sans"/>
                </a:rPr>
                <a:t>write something...</a:t>
              </a:r>
              <a:endParaRPr sz="600">
                <a:solidFill>
                  <a:srgbClr val="999999"/>
                </a:solidFill>
                <a:latin typeface="Open Sans"/>
                <a:ea typeface="Open Sans"/>
                <a:cs typeface="Open Sans"/>
                <a:sym typeface="Open Sans"/>
              </a:endParaRPr>
            </a:p>
          </p:txBody>
        </p:sp>
        <p:cxnSp>
          <p:nvCxnSpPr>
            <p:cNvPr id="805" name="Google Shape;805;p83"/>
            <p:cNvCxnSpPr/>
            <p:nvPr/>
          </p:nvCxnSpPr>
          <p:spPr>
            <a:xfrm>
              <a:off x="4125275" y="4740425"/>
              <a:ext cx="0" cy="225600"/>
            </a:xfrm>
            <a:prstGeom prst="straightConnector1">
              <a:avLst/>
            </a:prstGeom>
            <a:noFill/>
            <a:ln w="9525" cap="flat" cmpd="sng">
              <a:solidFill>
                <a:srgbClr val="D9D9D9"/>
              </a:solidFill>
              <a:prstDash val="solid"/>
              <a:round/>
              <a:headEnd type="none" w="med" len="med"/>
              <a:tailEnd type="none" w="med" len="med"/>
            </a:ln>
          </p:spPr>
        </p:cxnSp>
        <p:sp>
          <p:nvSpPr>
            <p:cNvPr id="806" name="Google Shape;806;p83"/>
            <p:cNvSpPr txBox="1"/>
            <p:nvPr/>
          </p:nvSpPr>
          <p:spPr>
            <a:xfrm>
              <a:off x="3966825" y="4729525"/>
              <a:ext cx="130500" cy="2331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a:solidFill>
                    <a:srgbClr val="666666"/>
                  </a:solidFill>
                  <a:latin typeface="Open Sans"/>
                  <a:ea typeface="Open Sans"/>
                  <a:cs typeface="Open Sans"/>
                  <a:sym typeface="Open Sans"/>
                </a:rPr>
                <a:t>+</a:t>
              </a:r>
              <a:r>
                <a:rPr lang="en">
                  <a:solidFill>
                    <a:srgbClr val="999999"/>
                  </a:solidFill>
                  <a:latin typeface="Open Sans"/>
                  <a:ea typeface="Open Sans"/>
                  <a:cs typeface="Open Sans"/>
                  <a:sym typeface="Open Sans"/>
                </a:rPr>
                <a:t>  </a:t>
              </a:r>
              <a:endParaRPr/>
            </a:p>
          </p:txBody>
        </p:sp>
      </p:grpSp>
      <p:pic>
        <p:nvPicPr>
          <p:cNvPr id="807" name="Google Shape;807;p83"/>
          <p:cNvPicPr preferRelativeResize="0"/>
          <p:nvPr/>
        </p:nvPicPr>
        <p:blipFill>
          <a:blip r:embed="rId12">
            <a:alphaModFix/>
          </a:blip>
          <a:stretch>
            <a:fillRect/>
          </a:stretch>
        </p:blipFill>
        <p:spPr>
          <a:xfrm>
            <a:off x="3965566" y="535995"/>
            <a:ext cx="82875" cy="110500"/>
          </a:xfrm>
          <a:prstGeom prst="rect">
            <a:avLst/>
          </a:prstGeom>
          <a:noFill/>
          <a:ln>
            <a:noFill/>
          </a:ln>
        </p:spPr>
      </p:pic>
      <p:graphicFrame>
        <p:nvGraphicFramePr>
          <p:cNvPr id="808" name="Google Shape;808;p83"/>
          <p:cNvGraphicFramePr/>
          <p:nvPr/>
        </p:nvGraphicFramePr>
        <p:xfrm>
          <a:off x="3907965" y="777788"/>
          <a:ext cx="3375450" cy="505800"/>
        </p:xfrm>
        <a:graphic>
          <a:graphicData uri="http://schemas.openxmlformats.org/drawingml/2006/table">
            <a:tbl>
              <a:tblPr>
                <a:noFill/>
                <a:tableStyleId>{1BB8693C-4873-4DB6-AA27-5CCEE618B7E2}</a:tableStyleId>
              </a:tblPr>
              <a:tblGrid>
                <a:gridCol w="3375450">
                  <a:extLst>
                    <a:ext uri="{9D8B030D-6E8A-4147-A177-3AD203B41FA5}">
                      <a16:colId xmlns:a16="http://schemas.microsoft.com/office/drawing/2014/main" val="20000"/>
                    </a:ext>
                  </a:extLst>
                </a:gridCol>
              </a:tblGrid>
              <a:tr h="505800">
                <a:tc>
                  <a:txBody>
                    <a:bodyPr/>
                    <a:lstStyle/>
                    <a:p>
                      <a:pPr marL="85725" lvl="0" indent="0" algn="l" rtl="0">
                        <a:lnSpc>
                          <a:spcPct val="115000"/>
                        </a:lnSpc>
                        <a:spcBef>
                          <a:spcPts val="0"/>
                        </a:spcBef>
                        <a:spcAft>
                          <a:spcPts val="0"/>
                        </a:spcAft>
                        <a:buNone/>
                      </a:pP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solidFill>
                      <a:srgbClr val="EFEFEF"/>
                    </a:solidFill>
                  </a:tcPr>
                </a:tc>
                <a:extLst>
                  <a:ext uri="{0D108BD9-81ED-4DB2-BD59-A6C34878D82A}">
                    <a16:rowId xmlns:a16="http://schemas.microsoft.com/office/drawing/2014/main" val="10000"/>
                  </a:ext>
                </a:extLst>
              </a:tr>
            </a:tbl>
          </a:graphicData>
        </a:graphic>
      </p:graphicFrame>
      <p:graphicFrame>
        <p:nvGraphicFramePr>
          <p:cNvPr id="809" name="Google Shape;809;p83"/>
          <p:cNvGraphicFramePr/>
          <p:nvPr/>
        </p:nvGraphicFramePr>
        <p:xfrm>
          <a:off x="4187083" y="842148"/>
          <a:ext cx="2984475" cy="295108"/>
        </p:xfrm>
        <a:graphic>
          <a:graphicData uri="http://schemas.openxmlformats.org/drawingml/2006/table">
            <a:tbl>
              <a:tblPr>
                <a:noFill/>
                <a:tableStyleId>{1BB8693C-4873-4DB6-AA27-5CCEE618B7E2}</a:tableStyleId>
              </a:tblPr>
              <a:tblGrid>
                <a:gridCol w="1787100">
                  <a:extLst>
                    <a:ext uri="{9D8B030D-6E8A-4147-A177-3AD203B41FA5}">
                      <a16:colId xmlns:a16="http://schemas.microsoft.com/office/drawing/2014/main" val="20000"/>
                    </a:ext>
                  </a:extLst>
                </a:gridCol>
                <a:gridCol w="415125">
                  <a:extLst>
                    <a:ext uri="{9D8B030D-6E8A-4147-A177-3AD203B41FA5}">
                      <a16:colId xmlns:a16="http://schemas.microsoft.com/office/drawing/2014/main" val="20001"/>
                    </a:ext>
                  </a:extLst>
                </a:gridCol>
                <a:gridCol w="361850">
                  <a:extLst>
                    <a:ext uri="{9D8B030D-6E8A-4147-A177-3AD203B41FA5}">
                      <a16:colId xmlns:a16="http://schemas.microsoft.com/office/drawing/2014/main" val="20002"/>
                    </a:ext>
                  </a:extLst>
                </a:gridCol>
                <a:gridCol w="420400">
                  <a:extLst>
                    <a:ext uri="{9D8B030D-6E8A-4147-A177-3AD203B41FA5}">
                      <a16:colId xmlns:a16="http://schemas.microsoft.com/office/drawing/2014/main" val="20003"/>
                    </a:ext>
                  </a:extLst>
                </a:gridCol>
              </a:tblGrid>
              <a:tr h="181950">
                <a:tc>
                  <a:txBody>
                    <a:bodyPr/>
                    <a:lstStyle/>
                    <a:p>
                      <a:pPr marL="0" lvl="0" indent="0" algn="l" rtl="0">
                        <a:lnSpc>
                          <a:spcPct val="115000"/>
                        </a:lnSpc>
                        <a:spcBef>
                          <a:spcPts val="0"/>
                        </a:spcBef>
                        <a:spcAft>
                          <a:spcPts val="0"/>
                        </a:spcAft>
                        <a:buNone/>
                      </a:pPr>
                      <a:r>
                        <a:rPr lang="en" sz="600">
                          <a:solidFill>
                            <a:srgbClr val="434343"/>
                          </a:solidFill>
                          <a:latin typeface="Open Sans"/>
                          <a:ea typeface="Open Sans"/>
                          <a:cs typeface="Open Sans"/>
                          <a:sym typeface="Open Sans"/>
                        </a:rPr>
                        <a:t>Speaking Engagement - January</a:t>
                      </a:r>
                      <a:endParaRPr sz="600">
                        <a:solidFill>
                          <a:srgbClr val="434343"/>
                        </a:solidFill>
                        <a:latin typeface="Open Sans"/>
                        <a:ea typeface="Open Sans"/>
                        <a:cs typeface="Open Sans"/>
                        <a:sym typeface="Open Sans"/>
                      </a:endParaRPr>
                    </a:p>
                    <a:p>
                      <a:pPr marL="0" lvl="0" indent="0" algn="l" rtl="0">
                        <a:lnSpc>
                          <a:spcPct val="115000"/>
                        </a:lnSpc>
                        <a:spcBef>
                          <a:spcPts val="0"/>
                        </a:spcBef>
                        <a:spcAft>
                          <a:spcPts val="0"/>
                        </a:spcAft>
                        <a:buNone/>
                      </a:pPr>
                      <a:r>
                        <a:rPr lang="en" sz="600">
                          <a:solidFill>
                            <a:srgbClr val="999999"/>
                          </a:solidFill>
                          <a:latin typeface="Open Sans"/>
                          <a:ea typeface="Open Sans"/>
                          <a:cs typeface="Open Sans"/>
                          <a:sym typeface="Open Sans"/>
                        </a:rPr>
                        <a:t>By: Apr 4</a:t>
                      </a:r>
                      <a:endParaRPr sz="600">
                        <a:solidFill>
                          <a:srgbClr val="434343"/>
                        </a:solidFill>
                        <a:latin typeface="Open Sans"/>
                        <a:ea typeface="Open Sans"/>
                        <a:cs typeface="Open Sans"/>
                        <a:sym typeface="Open Sans"/>
                      </a:endParaRPr>
                    </a:p>
                  </a:txBody>
                  <a:tcPr marL="0" marR="0" marT="45700" marB="457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CCCCCC"/>
                      </a:solidFill>
                      <a:prstDash val="dot"/>
                      <a:round/>
                      <a:headEnd type="none" w="sm" len="sm"/>
                      <a:tailEnd type="none" w="sm" len="sm"/>
                    </a:lnT>
                    <a:lnB w="9525" cap="flat" cmpd="sng">
                      <a:solidFill>
                        <a:srgbClr val="CCCCCC"/>
                      </a:solidFill>
                      <a:prstDash val="dot"/>
                      <a:round/>
                      <a:headEnd type="none" w="sm" len="sm"/>
                      <a:tailEnd type="none" w="sm" len="sm"/>
                    </a:lnB>
                  </a:tcPr>
                </a:tc>
                <a:tc>
                  <a:txBody>
                    <a:bodyPr/>
                    <a:lstStyle/>
                    <a:p>
                      <a:pPr marL="0" lvl="0" indent="0" algn="ctr" rtl="0">
                        <a:lnSpc>
                          <a:spcPct val="115000"/>
                        </a:lnSpc>
                        <a:spcBef>
                          <a:spcPts val="0"/>
                        </a:spcBef>
                        <a:spcAft>
                          <a:spcPts val="0"/>
                        </a:spcAft>
                        <a:buNone/>
                      </a:pPr>
                      <a:endParaRPr sz="600">
                        <a:solidFill>
                          <a:srgbClr val="434343"/>
                        </a:solidFill>
                        <a:latin typeface="Open Sans"/>
                        <a:ea typeface="Open Sans"/>
                        <a:cs typeface="Open Sans"/>
                        <a:sym typeface="Open Sans"/>
                      </a:endParaRPr>
                    </a:p>
                  </a:txBody>
                  <a:tcPr marL="0" marR="0" marT="45700" marB="457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CCCCCC"/>
                      </a:solidFill>
                      <a:prstDash val="dot"/>
                      <a:round/>
                      <a:headEnd type="none" w="sm" len="sm"/>
                      <a:tailEnd type="none" w="sm" len="sm"/>
                    </a:lnT>
                    <a:lnB w="9525" cap="flat" cmpd="sng">
                      <a:solidFill>
                        <a:srgbClr val="CCCCCC"/>
                      </a:solidFill>
                      <a:prstDash val="dot"/>
                      <a:round/>
                      <a:headEnd type="none" w="sm" len="sm"/>
                      <a:tailEnd type="none" w="sm" len="sm"/>
                    </a:lnB>
                  </a:tcPr>
                </a:tc>
                <a:tc>
                  <a:txBody>
                    <a:bodyPr/>
                    <a:lstStyle/>
                    <a:p>
                      <a:pPr marL="0" lvl="0" indent="0" algn="ctr" rtl="0">
                        <a:lnSpc>
                          <a:spcPct val="115000"/>
                        </a:lnSpc>
                        <a:spcBef>
                          <a:spcPts val="0"/>
                        </a:spcBef>
                        <a:spcAft>
                          <a:spcPts val="0"/>
                        </a:spcAft>
                        <a:buNone/>
                      </a:pPr>
                      <a:r>
                        <a:rPr lang="en" sz="600">
                          <a:solidFill>
                            <a:srgbClr val="434343"/>
                          </a:solidFill>
                          <a:latin typeface="Open Sans"/>
                          <a:ea typeface="Open Sans"/>
                          <a:cs typeface="Open Sans"/>
                          <a:sym typeface="Open Sans"/>
                        </a:rPr>
                        <a:t>500</a:t>
                      </a:r>
                      <a:endParaRPr sz="600">
                        <a:solidFill>
                          <a:srgbClr val="434343"/>
                        </a:solidFill>
                        <a:latin typeface="Open Sans"/>
                        <a:ea typeface="Open Sans"/>
                        <a:cs typeface="Open Sans"/>
                        <a:sym typeface="Open Sans"/>
                      </a:endParaRPr>
                    </a:p>
                  </a:txBody>
                  <a:tcPr marL="0" marR="0" marT="45700" marB="457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CCCCCC"/>
                      </a:solidFill>
                      <a:prstDash val="dot"/>
                      <a:round/>
                      <a:headEnd type="none" w="sm" len="sm"/>
                      <a:tailEnd type="none" w="sm" len="sm"/>
                    </a:lnT>
                    <a:lnB w="9525" cap="flat" cmpd="sng">
                      <a:solidFill>
                        <a:srgbClr val="CCCCCC"/>
                      </a:solidFill>
                      <a:prstDash val="dot"/>
                      <a:round/>
                      <a:headEnd type="none" w="sm" len="sm"/>
                      <a:tailEnd type="none" w="sm" len="sm"/>
                    </a:lnB>
                  </a:tcPr>
                </a:tc>
                <a:tc>
                  <a:txBody>
                    <a:bodyPr/>
                    <a:lstStyle/>
                    <a:p>
                      <a:pPr marL="0" lvl="0" indent="0" algn="ctr" rtl="0">
                        <a:lnSpc>
                          <a:spcPct val="115000"/>
                        </a:lnSpc>
                        <a:spcBef>
                          <a:spcPts val="0"/>
                        </a:spcBef>
                        <a:spcAft>
                          <a:spcPts val="0"/>
                        </a:spcAft>
                        <a:buNone/>
                      </a:pPr>
                      <a:r>
                        <a:rPr lang="en" sz="600">
                          <a:solidFill>
                            <a:srgbClr val="434343"/>
                          </a:solidFill>
                          <a:latin typeface="Open Sans"/>
                          <a:ea typeface="Open Sans"/>
                          <a:cs typeface="Open Sans"/>
                          <a:sym typeface="Open Sans"/>
                        </a:rPr>
                        <a:t>500</a:t>
                      </a:r>
                      <a:endParaRPr sz="600">
                        <a:solidFill>
                          <a:srgbClr val="434343"/>
                        </a:solidFill>
                        <a:latin typeface="Open Sans"/>
                        <a:ea typeface="Open Sans"/>
                        <a:cs typeface="Open Sans"/>
                        <a:sym typeface="Open Sans"/>
                      </a:endParaRPr>
                    </a:p>
                  </a:txBody>
                  <a:tcPr marL="0" marR="0" marT="45700" marB="457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CCCCCC"/>
                      </a:solidFill>
                      <a:prstDash val="dot"/>
                      <a:round/>
                      <a:headEnd type="none" w="sm" len="sm"/>
                      <a:tailEnd type="none" w="sm" len="sm"/>
                    </a:lnT>
                    <a:lnB w="9525" cap="flat" cmpd="sng">
                      <a:solidFill>
                        <a:srgbClr val="CCCCCC"/>
                      </a:solidFill>
                      <a:prstDash val="dot"/>
                      <a:round/>
                      <a:headEnd type="none" w="sm" len="sm"/>
                      <a:tailEnd type="none" w="sm" len="sm"/>
                    </a:lnB>
                  </a:tcPr>
                </a:tc>
                <a:extLst>
                  <a:ext uri="{0D108BD9-81ED-4DB2-BD59-A6C34878D82A}">
                    <a16:rowId xmlns:a16="http://schemas.microsoft.com/office/drawing/2014/main" val="10000"/>
                  </a:ext>
                </a:extLst>
              </a:tr>
            </a:tbl>
          </a:graphicData>
        </a:graphic>
      </p:graphicFrame>
      <p:grpSp>
        <p:nvGrpSpPr>
          <p:cNvPr id="810" name="Google Shape;810;p83"/>
          <p:cNvGrpSpPr/>
          <p:nvPr/>
        </p:nvGrpSpPr>
        <p:grpSpPr>
          <a:xfrm>
            <a:off x="5231525" y="428775"/>
            <a:ext cx="1894200" cy="325500"/>
            <a:chOff x="4960650" y="395375"/>
            <a:chExt cx="1894200" cy="325500"/>
          </a:xfrm>
        </p:grpSpPr>
        <p:sp>
          <p:nvSpPr>
            <p:cNvPr id="811" name="Google Shape;811;p83"/>
            <p:cNvSpPr/>
            <p:nvPr/>
          </p:nvSpPr>
          <p:spPr>
            <a:xfrm>
              <a:off x="5915550" y="395375"/>
              <a:ext cx="939300" cy="325500"/>
            </a:xfrm>
            <a:prstGeom prst="rect">
              <a:avLst/>
            </a:prstGeom>
            <a:noFill/>
            <a:ln>
              <a:noFill/>
            </a:ln>
          </p:spPr>
          <p:txBody>
            <a:bodyPr spcFirstLastPara="1" wrap="square" lIns="91425" tIns="91425" rIns="91425" bIns="91425" anchor="ctr" anchorCtr="0">
              <a:noAutofit/>
            </a:bodyPr>
            <a:lstStyle/>
            <a:p>
              <a:pPr marL="0" marR="47781" lvl="0" indent="0" algn="r" rtl="0">
                <a:spcBef>
                  <a:spcPts val="0"/>
                </a:spcBef>
                <a:spcAft>
                  <a:spcPts val="0"/>
                </a:spcAft>
                <a:buNone/>
              </a:pPr>
              <a:r>
                <a:rPr lang="en" sz="600" b="1">
                  <a:solidFill>
                    <a:srgbClr val="666666"/>
                  </a:solidFill>
                  <a:latin typeface="Open Sans"/>
                  <a:ea typeface="Open Sans"/>
                  <a:cs typeface="Open Sans"/>
                  <a:sym typeface="Open Sans"/>
                </a:rPr>
                <a:t>    ?     Sign out</a:t>
              </a:r>
              <a:endParaRPr sz="600">
                <a:solidFill>
                  <a:srgbClr val="666666"/>
                </a:solidFill>
              </a:endParaRPr>
            </a:p>
          </p:txBody>
        </p:sp>
        <p:sp>
          <p:nvSpPr>
            <p:cNvPr id="812" name="Google Shape;812;p83"/>
            <p:cNvSpPr/>
            <p:nvPr/>
          </p:nvSpPr>
          <p:spPr>
            <a:xfrm>
              <a:off x="4960650" y="476275"/>
              <a:ext cx="1183500" cy="149400"/>
            </a:xfrm>
            <a:prstGeom prst="roundRect">
              <a:avLst>
                <a:gd name="adj" fmla="val 50000"/>
              </a:avLst>
            </a:prstGeom>
            <a:solidFill>
              <a:srgbClr val="FFFFFF"/>
            </a:solidFill>
            <a:ln w="9525" cap="flat" cmpd="sng">
              <a:solidFill>
                <a:srgbClr val="EFEFEF"/>
              </a:solidFill>
              <a:prstDash val="solid"/>
              <a:round/>
              <a:headEnd type="none" w="sm" len="sm"/>
              <a:tailEnd type="none" w="sm" len="sm"/>
            </a:ln>
          </p:spPr>
          <p:txBody>
            <a:bodyPr spcFirstLastPara="1" wrap="square" lIns="45700" tIns="0" rIns="45700" bIns="0" anchor="ctr" anchorCtr="0">
              <a:noAutofit/>
            </a:bodyPr>
            <a:lstStyle/>
            <a:p>
              <a:pPr marL="0" lvl="0" indent="0" algn="l" rtl="0">
                <a:spcBef>
                  <a:spcPts val="0"/>
                </a:spcBef>
                <a:spcAft>
                  <a:spcPts val="0"/>
                </a:spcAft>
                <a:buNone/>
              </a:pPr>
              <a:r>
                <a:rPr lang="en" sz="600">
                  <a:solidFill>
                    <a:srgbClr val="999999"/>
                  </a:solidFill>
                  <a:latin typeface="Open Sans"/>
                  <a:ea typeface="Open Sans"/>
                  <a:cs typeface="Open Sans"/>
                  <a:sym typeface="Open Sans"/>
                </a:rPr>
                <a:t>search</a:t>
              </a:r>
              <a:endParaRPr sz="600">
                <a:solidFill>
                  <a:srgbClr val="999999"/>
                </a:solidFill>
                <a:latin typeface="Open Sans"/>
                <a:ea typeface="Open Sans"/>
                <a:cs typeface="Open Sans"/>
                <a:sym typeface="Open Sans"/>
              </a:endParaRPr>
            </a:p>
          </p:txBody>
        </p:sp>
        <p:sp>
          <p:nvSpPr>
            <p:cNvPr id="813" name="Google Shape;813;p83"/>
            <p:cNvSpPr/>
            <p:nvPr/>
          </p:nvSpPr>
          <p:spPr>
            <a:xfrm>
              <a:off x="6246883" y="515522"/>
              <a:ext cx="85200" cy="85200"/>
            </a:xfrm>
            <a:prstGeom prst="ellipse">
              <a:avLst/>
            </a:prstGeom>
            <a:solidFill>
              <a:srgbClr val="666666"/>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 sz="500" b="1">
                  <a:solidFill>
                    <a:srgbClr val="FFFFFF"/>
                  </a:solidFill>
                  <a:latin typeface="Open Sans"/>
                  <a:ea typeface="Open Sans"/>
                  <a:cs typeface="Open Sans"/>
                  <a:sym typeface="Open Sans"/>
                </a:rPr>
                <a:t>?</a:t>
              </a:r>
              <a:endParaRPr sz="500">
                <a:solidFill>
                  <a:srgbClr val="FFFFFF"/>
                </a:solidFill>
                <a:latin typeface="Open Sans"/>
                <a:ea typeface="Open Sans"/>
                <a:cs typeface="Open Sans"/>
                <a:sym typeface="Open Sans"/>
              </a:endParaRPr>
            </a:p>
          </p:txBody>
        </p:sp>
      </p:grpSp>
      <p:graphicFrame>
        <p:nvGraphicFramePr>
          <p:cNvPr id="814" name="Google Shape;814;p83"/>
          <p:cNvGraphicFramePr/>
          <p:nvPr/>
        </p:nvGraphicFramePr>
        <p:xfrm>
          <a:off x="7281299" y="2781675"/>
          <a:ext cx="1788700" cy="365760"/>
        </p:xfrm>
        <a:graphic>
          <a:graphicData uri="http://schemas.openxmlformats.org/drawingml/2006/table">
            <a:tbl>
              <a:tblPr>
                <a:noFill/>
                <a:tableStyleId>{1BB8693C-4873-4DB6-AA27-5CCEE618B7E2}</a:tableStyleId>
              </a:tblPr>
              <a:tblGrid>
                <a:gridCol w="894850">
                  <a:extLst>
                    <a:ext uri="{9D8B030D-6E8A-4147-A177-3AD203B41FA5}">
                      <a16:colId xmlns:a16="http://schemas.microsoft.com/office/drawing/2014/main" val="20000"/>
                    </a:ext>
                  </a:extLst>
                </a:gridCol>
                <a:gridCol w="893850">
                  <a:extLst>
                    <a:ext uri="{9D8B030D-6E8A-4147-A177-3AD203B41FA5}">
                      <a16:colId xmlns:a16="http://schemas.microsoft.com/office/drawing/2014/main" val="20001"/>
                    </a:ext>
                  </a:extLst>
                </a:gridCol>
              </a:tblGrid>
              <a:tr h="153000">
                <a:tc>
                  <a:txBody>
                    <a:bodyPr/>
                    <a:lstStyle/>
                    <a:p>
                      <a:pPr marL="0" lvl="0" indent="0" algn="l" rtl="0">
                        <a:lnSpc>
                          <a:spcPct val="100000"/>
                        </a:lnSpc>
                        <a:spcBef>
                          <a:spcPts val="0"/>
                        </a:spcBef>
                        <a:spcAft>
                          <a:spcPts val="0"/>
                        </a:spcAft>
                        <a:buClr>
                          <a:srgbClr val="000000"/>
                        </a:buClr>
                        <a:buSzPts val="1100"/>
                        <a:buFont typeface="Arial"/>
                        <a:buNone/>
                      </a:pPr>
                      <a:r>
                        <a:rPr lang="en" sz="600">
                          <a:solidFill>
                            <a:srgbClr val="434343"/>
                          </a:solidFill>
                          <a:latin typeface="Open Sans"/>
                          <a:ea typeface="Open Sans"/>
                          <a:cs typeface="Open Sans"/>
                          <a:sym typeface="Open Sans"/>
                        </a:rPr>
                        <a:t>Candex ID</a:t>
                      </a:r>
                      <a:endParaRPr sz="600">
                        <a:solidFill>
                          <a:srgbClr val="434343"/>
                        </a:solidFill>
                        <a:latin typeface="Open Sans"/>
                        <a:ea typeface="Open Sans"/>
                        <a:cs typeface="Open Sans"/>
                        <a:sym typeface="Open Sans"/>
                      </a:endParaRPr>
                    </a:p>
                    <a:p>
                      <a:pPr marL="0" lvl="0" indent="0" algn="l" rtl="0">
                        <a:lnSpc>
                          <a:spcPct val="100000"/>
                        </a:lnSpc>
                        <a:spcBef>
                          <a:spcPts val="0"/>
                        </a:spcBef>
                        <a:spcAft>
                          <a:spcPts val="0"/>
                        </a:spcAft>
                        <a:buClr>
                          <a:srgbClr val="000000"/>
                        </a:buClr>
                        <a:buSzPts val="1100"/>
                        <a:buFont typeface="Arial"/>
                        <a:buNone/>
                      </a:pPr>
                      <a:r>
                        <a:rPr lang="en" sz="600">
                          <a:solidFill>
                            <a:srgbClr val="434343"/>
                          </a:solidFill>
                          <a:latin typeface="Open Sans"/>
                          <a:ea typeface="Open Sans"/>
                          <a:cs typeface="Open Sans"/>
                          <a:sym typeface="Open Sans"/>
                        </a:rPr>
                        <a:t>PO #</a:t>
                      </a:r>
                      <a:endParaRPr sz="600">
                        <a:solidFill>
                          <a:srgbClr val="434343"/>
                        </a:solidFill>
                        <a:latin typeface="Open Sans"/>
                        <a:ea typeface="Open Sans"/>
                        <a:cs typeface="Open Sans"/>
                        <a:sym typeface="Open Sans"/>
                      </a:endParaRPr>
                    </a:p>
                    <a:p>
                      <a:pPr marL="0" lvl="0" indent="0" algn="l" rtl="0">
                        <a:lnSpc>
                          <a:spcPct val="100000"/>
                        </a:lnSpc>
                        <a:spcBef>
                          <a:spcPts val="0"/>
                        </a:spcBef>
                        <a:spcAft>
                          <a:spcPts val="0"/>
                        </a:spcAft>
                        <a:buClr>
                          <a:srgbClr val="000000"/>
                        </a:buClr>
                        <a:buSzPts val="1100"/>
                        <a:buFont typeface="Arial"/>
                        <a:buNone/>
                      </a:pPr>
                      <a:r>
                        <a:rPr lang="en" sz="600">
                          <a:solidFill>
                            <a:srgbClr val="434343"/>
                          </a:solidFill>
                          <a:latin typeface="Open Sans"/>
                          <a:ea typeface="Open Sans"/>
                          <a:cs typeface="Open Sans"/>
                          <a:sym typeface="Open Sans"/>
                        </a:rPr>
                        <a:t>Original Upload</a:t>
                      </a:r>
                      <a:endParaRPr sz="600">
                        <a:solidFill>
                          <a:srgbClr val="434343"/>
                        </a:solidFill>
                        <a:latin typeface="Open Sans"/>
                        <a:ea typeface="Open Sans"/>
                        <a:cs typeface="Open Sans"/>
                        <a:sym typeface="Open Sans"/>
                      </a:endParaRPr>
                    </a:p>
                    <a:p>
                      <a:pPr marL="0" lvl="0" indent="0" algn="l" rtl="0">
                        <a:lnSpc>
                          <a:spcPct val="100000"/>
                        </a:lnSpc>
                        <a:spcBef>
                          <a:spcPts val="0"/>
                        </a:spcBef>
                        <a:spcAft>
                          <a:spcPts val="0"/>
                        </a:spcAft>
                        <a:buClr>
                          <a:srgbClr val="000000"/>
                        </a:buClr>
                        <a:buSzPts val="1100"/>
                        <a:buFont typeface="Arial"/>
                        <a:buNone/>
                      </a:pPr>
                      <a:r>
                        <a:rPr lang="en" sz="600">
                          <a:solidFill>
                            <a:srgbClr val="434343"/>
                          </a:solidFill>
                          <a:latin typeface="Open Sans"/>
                          <a:ea typeface="Open Sans"/>
                          <a:cs typeface="Open Sans"/>
                          <a:sym typeface="Open Sans"/>
                        </a:rPr>
                        <a:t>Last Update</a:t>
                      </a:r>
                      <a:endParaRPr sz="600">
                        <a:solidFill>
                          <a:srgbClr val="434343"/>
                        </a:solidFill>
                        <a:latin typeface="Open Sans"/>
                        <a:ea typeface="Open Sans"/>
                        <a:cs typeface="Open Sans"/>
                        <a:sym typeface="Open Sans"/>
                      </a:endParaRPr>
                    </a:p>
                  </a:txBody>
                  <a:tcPr marL="91425" marR="0" marT="0" marB="0">
                    <a:lnL w="9525" cap="flat" cmpd="sng">
                      <a:solidFill>
                        <a:srgbClr val="D9D9D9"/>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solidFill>
                      <a:srgbClr val="F7F8F9"/>
                    </a:solidFill>
                  </a:tcPr>
                </a:tc>
                <a:tc>
                  <a:txBody>
                    <a:bodyPr/>
                    <a:lstStyle/>
                    <a:p>
                      <a:pPr marL="0" lvl="0" indent="0" algn="r" rtl="0">
                        <a:spcBef>
                          <a:spcPts val="0"/>
                        </a:spcBef>
                        <a:spcAft>
                          <a:spcPts val="0"/>
                        </a:spcAft>
                        <a:buNone/>
                      </a:pPr>
                      <a:r>
                        <a:rPr lang="en" sz="600">
                          <a:solidFill>
                            <a:srgbClr val="434343"/>
                          </a:solidFill>
                          <a:latin typeface="Open Sans"/>
                          <a:ea typeface="Open Sans"/>
                          <a:cs typeface="Open Sans"/>
                          <a:sym typeface="Open Sans"/>
                        </a:rPr>
                        <a:t>345435345345</a:t>
                      </a:r>
                      <a:br>
                        <a:rPr lang="en" sz="600">
                          <a:solidFill>
                            <a:srgbClr val="434343"/>
                          </a:solidFill>
                          <a:latin typeface="Open Sans"/>
                          <a:ea typeface="Open Sans"/>
                          <a:cs typeface="Open Sans"/>
                          <a:sym typeface="Open Sans"/>
                        </a:rPr>
                      </a:br>
                      <a:r>
                        <a:rPr lang="en" sz="600">
                          <a:solidFill>
                            <a:srgbClr val="63B3DF"/>
                          </a:solidFill>
                          <a:latin typeface="Open Sans SemiBold"/>
                          <a:ea typeface="Open Sans SemiBold"/>
                          <a:cs typeface="Open Sans SemiBold"/>
                          <a:sym typeface="Open Sans SemiBold"/>
                        </a:rPr>
                        <a:t>CTPO1239045</a:t>
                      </a:r>
                      <a:endParaRPr sz="600">
                        <a:solidFill>
                          <a:srgbClr val="434343"/>
                        </a:solidFill>
                        <a:latin typeface="Open Sans"/>
                        <a:ea typeface="Open Sans"/>
                        <a:cs typeface="Open Sans"/>
                        <a:sym typeface="Open Sans"/>
                      </a:endParaRPr>
                    </a:p>
                    <a:p>
                      <a:pPr marL="0" lvl="0" indent="0" algn="r" rtl="0">
                        <a:spcBef>
                          <a:spcPts val="0"/>
                        </a:spcBef>
                        <a:spcAft>
                          <a:spcPts val="0"/>
                        </a:spcAft>
                        <a:buNone/>
                      </a:pPr>
                      <a:r>
                        <a:rPr lang="en" sz="600">
                          <a:solidFill>
                            <a:srgbClr val="434343"/>
                          </a:solidFill>
                          <a:latin typeface="Open Sans"/>
                          <a:ea typeface="Open Sans"/>
                          <a:cs typeface="Open Sans"/>
                          <a:sym typeface="Open Sans"/>
                        </a:rPr>
                        <a:t>Apr 3</a:t>
                      </a:r>
                      <a:endParaRPr sz="600">
                        <a:solidFill>
                          <a:srgbClr val="434343"/>
                        </a:solidFill>
                        <a:latin typeface="Open Sans"/>
                        <a:ea typeface="Open Sans"/>
                        <a:cs typeface="Open Sans"/>
                        <a:sym typeface="Open Sans"/>
                      </a:endParaRPr>
                    </a:p>
                    <a:p>
                      <a:pPr marL="0" lvl="0" indent="0" algn="r" rtl="0">
                        <a:spcBef>
                          <a:spcPts val="0"/>
                        </a:spcBef>
                        <a:spcAft>
                          <a:spcPts val="0"/>
                        </a:spcAft>
                        <a:buNone/>
                      </a:pPr>
                      <a:r>
                        <a:rPr lang="en" sz="600">
                          <a:solidFill>
                            <a:srgbClr val="434343"/>
                          </a:solidFill>
                          <a:latin typeface="Open Sans"/>
                          <a:ea typeface="Open Sans"/>
                          <a:cs typeface="Open Sans"/>
                          <a:sym typeface="Open Sans"/>
                        </a:rPr>
                        <a:t>Apr 3</a:t>
                      </a:r>
                      <a:endParaRPr sz="600">
                        <a:solidFill>
                          <a:srgbClr val="434343"/>
                        </a:solidFill>
                        <a:latin typeface="Open Sans"/>
                        <a:ea typeface="Open Sans"/>
                        <a:cs typeface="Open Sans"/>
                        <a:sym typeface="Open Sans"/>
                      </a:endParaRPr>
                    </a:p>
                  </a:txBody>
                  <a:tcPr marL="0" marR="91425" marT="0" marB="0">
                    <a:lnL w="9525" cap="flat" cmpd="sng">
                      <a:solidFill>
                        <a:srgbClr val="9E9E9E">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solidFill>
                      <a:srgbClr val="F7F8F9"/>
                    </a:solidFill>
                  </a:tcPr>
                </a:tc>
                <a:extLst>
                  <a:ext uri="{0D108BD9-81ED-4DB2-BD59-A6C34878D82A}">
                    <a16:rowId xmlns:a16="http://schemas.microsoft.com/office/drawing/2014/main" val="10000"/>
                  </a:ext>
                </a:extLst>
              </a:tr>
            </a:tbl>
          </a:graphicData>
        </a:graphic>
      </p:graphicFrame>
      <p:graphicFrame>
        <p:nvGraphicFramePr>
          <p:cNvPr id="815" name="Google Shape;815;p83"/>
          <p:cNvGraphicFramePr/>
          <p:nvPr/>
        </p:nvGraphicFramePr>
        <p:xfrm>
          <a:off x="7281299" y="4020285"/>
          <a:ext cx="1788200" cy="213340"/>
        </p:xfrm>
        <a:graphic>
          <a:graphicData uri="http://schemas.openxmlformats.org/drawingml/2006/table">
            <a:tbl>
              <a:tblPr>
                <a:noFill/>
                <a:tableStyleId>{1BB8693C-4873-4DB6-AA27-5CCEE618B7E2}</a:tableStyleId>
              </a:tblPr>
              <a:tblGrid>
                <a:gridCol w="345100">
                  <a:extLst>
                    <a:ext uri="{9D8B030D-6E8A-4147-A177-3AD203B41FA5}">
                      <a16:colId xmlns:a16="http://schemas.microsoft.com/office/drawing/2014/main" val="20000"/>
                    </a:ext>
                  </a:extLst>
                </a:gridCol>
                <a:gridCol w="1443100">
                  <a:extLst>
                    <a:ext uri="{9D8B030D-6E8A-4147-A177-3AD203B41FA5}">
                      <a16:colId xmlns:a16="http://schemas.microsoft.com/office/drawing/2014/main" val="20001"/>
                    </a:ext>
                  </a:extLst>
                </a:gridCol>
              </a:tblGrid>
              <a:tr h="141900">
                <a:tc>
                  <a:txBody>
                    <a:bodyPr/>
                    <a:lstStyle/>
                    <a:p>
                      <a:pPr marL="0" lvl="0" indent="0" algn="l" rtl="0">
                        <a:spcBef>
                          <a:spcPts val="0"/>
                        </a:spcBef>
                        <a:spcAft>
                          <a:spcPts val="0"/>
                        </a:spcAft>
                        <a:buNone/>
                      </a:pPr>
                      <a:endParaRPr sz="600" i="1">
                        <a:solidFill>
                          <a:srgbClr val="434343"/>
                        </a:solidFill>
                        <a:latin typeface="Open Sans"/>
                        <a:ea typeface="Open Sans"/>
                        <a:cs typeface="Open Sans"/>
                        <a:sym typeface="Open Sans"/>
                      </a:endParaRPr>
                    </a:p>
                  </a:txBody>
                  <a:tcPr marL="91425" marR="0" marT="45700" marB="0">
                    <a:lnL w="9525" cap="flat" cmpd="sng">
                      <a:solidFill>
                        <a:srgbClr val="D9D9D9"/>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solidFill>
                      <a:srgbClr val="F7F8F9"/>
                    </a:solidFill>
                  </a:tcPr>
                </a:tc>
                <a:tc>
                  <a:txBody>
                    <a:bodyPr/>
                    <a:lstStyle/>
                    <a:p>
                      <a:pPr marL="0" lvl="0" indent="0" algn="l" rtl="0">
                        <a:spcBef>
                          <a:spcPts val="0"/>
                        </a:spcBef>
                        <a:spcAft>
                          <a:spcPts val="0"/>
                        </a:spcAft>
                        <a:buNone/>
                      </a:pPr>
                      <a:r>
                        <a:rPr lang="en" sz="500" b="1" i="1">
                          <a:solidFill>
                            <a:srgbClr val="434343"/>
                          </a:solidFill>
                          <a:latin typeface="Open Sans"/>
                          <a:ea typeface="Open Sans"/>
                          <a:cs typeface="Open Sans"/>
                          <a:sym typeface="Open Sans"/>
                        </a:rPr>
                        <a:t>Bill to:</a:t>
                      </a:r>
                      <a:br>
                        <a:rPr lang="en" sz="600" b="1">
                          <a:solidFill>
                            <a:srgbClr val="434343"/>
                          </a:solidFill>
                          <a:latin typeface="Open Sans"/>
                          <a:ea typeface="Open Sans"/>
                          <a:cs typeface="Open Sans"/>
                          <a:sym typeface="Open Sans"/>
                        </a:rPr>
                      </a:br>
                      <a:r>
                        <a:rPr lang="en" sz="600">
                          <a:solidFill>
                            <a:srgbClr val="434343"/>
                          </a:solidFill>
                          <a:latin typeface="Open Sans"/>
                          <a:ea typeface="Open Sans"/>
                          <a:cs typeface="Open Sans"/>
                          <a:sym typeface="Open Sans"/>
                        </a:rPr>
                        <a:t>Rutgers</a:t>
                      </a:r>
                      <a:endParaRPr sz="600">
                        <a:solidFill>
                          <a:srgbClr val="434343"/>
                        </a:solidFill>
                        <a:latin typeface="Open Sans"/>
                        <a:ea typeface="Open Sans"/>
                        <a:cs typeface="Open Sans"/>
                        <a:sym typeface="Open Sans"/>
                      </a:endParaRPr>
                    </a:p>
                  </a:txBody>
                  <a:tcPr marL="0" marR="91425" marT="45700" marB="0">
                    <a:lnL w="9525" cap="flat" cmpd="sng">
                      <a:solidFill>
                        <a:srgbClr val="D9D9D9">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solidFill>
                      <a:srgbClr val="F7F8F9"/>
                    </a:solidFill>
                  </a:tcPr>
                </a:tc>
                <a:extLst>
                  <a:ext uri="{0D108BD9-81ED-4DB2-BD59-A6C34878D82A}">
                    <a16:rowId xmlns:a16="http://schemas.microsoft.com/office/drawing/2014/main" val="10000"/>
                  </a:ext>
                </a:extLst>
              </a:tr>
            </a:tbl>
          </a:graphicData>
        </a:graphic>
      </p:graphicFrame>
      <p:graphicFrame>
        <p:nvGraphicFramePr>
          <p:cNvPr id="816" name="Google Shape;816;p83"/>
          <p:cNvGraphicFramePr/>
          <p:nvPr/>
        </p:nvGraphicFramePr>
        <p:xfrm>
          <a:off x="7281299" y="4233588"/>
          <a:ext cx="1788200" cy="213340"/>
        </p:xfrm>
        <a:graphic>
          <a:graphicData uri="http://schemas.openxmlformats.org/drawingml/2006/table">
            <a:tbl>
              <a:tblPr>
                <a:noFill/>
                <a:tableStyleId>{1BB8693C-4873-4DB6-AA27-5CCEE618B7E2}</a:tableStyleId>
              </a:tblPr>
              <a:tblGrid>
                <a:gridCol w="345100">
                  <a:extLst>
                    <a:ext uri="{9D8B030D-6E8A-4147-A177-3AD203B41FA5}">
                      <a16:colId xmlns:a16="http://schemas.microsoft.com/office/drawing/2014/main" val="20000"/>
                    </a:ext>
                  </a:extLst>
                </a:gridCol>
                <a:gridCol w="1443100">
                  <a:extLst>
                    <a:ext uri="{9D8B030D-6E8A-4147-A177-3AD203B41FA5}">
                      <a16:colId xmlns:a16="http://schemas.microsoft.com/office/drawing/2014/main" val="20001"/>
                    </a:ext>
                  </a:extLst>
                </a:gridCol>
              </a:tblGrid>
              <a:tr h="182875">
                <a:tc>
                  <a:txBody>
                    <a:bodyPr/>
                    <a:lstStyle/>
                    <a:p>
                      <a:pPr marL="0" lvl="0" indent="0" algn="l" rtl="0">
                        <a:spcBef>
                          <a:spcPts val="0"/>
                        </a:spcBef>
                        <a:spcAft>
                          <a:spcPts val="0"/>
                        </a:spcAft>
                        <a:buNone/>
                      </a:pPr>
                      <a:endParaRPr sz="600" i="1">
                        <a:solidFill>
                          <a:srgbClr val="434343"/>
                        </a:solidFill>
                        <a:latin typeface="Open Sans"/>
                        <a:ea typeface="Open Sans"/>
                        <a:cs typeface="Open Sans"/>
                        <a:sym typeface="Open Sans"/>
                      </a:endParaRPr>
                    </a:p>
                  </a:txBody>
                  <a:tcPr marL="91425" marR="0" marT="45700" marB="0">
                    <a:lnL w="9525" cap="flat" cmpd="sng">
                      <a:solidFill>
                        <a:srgbClr val="D9D9D9"/>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solidFill>
                      <a:srgbClr val="F7F8F9"/>
                    </a:solidFill>
                  </a:tcPr>
                </a:tc>
                <a:tc>
                  <a:txBody>
                    <a:bodyPr/>
                    <a:lstStyle/>
                    <a:p>
                      <a:pPr marL="0" lvl="0" indent="0" algn="l" rtl="0">
                        <a:spcBef>
                          <a:spcPts val="0"/>
                        </a:spcBef>
                        <a:spcAft>
                          <a:spcPts val="0"/>
                        </a:spcAft>
                        <a:buNone/>
                      </a:pPr>
                      <a:r>
                        <a:rPr lang="en" sz="500" b="1" i="1">
                          <a:solidFill>
                            <a:srgbClr val="434343"/>
                          </a:solidFill>
                          <a:latin typeface="Open Sans"/>
                          <a:ea typeface="Open Sans"/>
                          <a:cs typeface="Open Sans"/>
                          <a:sym typeface="Open Sans"/>
                        </a:rPr>
                        <a:t>Pay to:</a:t>
                      </a:r>
                      <a:br>
                        <a:rPr lang="en" sz="500" b="1">
                          <a:solidFill>
                            <a:srgbClr val="434343"/>
                          </a:solidFill>
                          <a:latin typeface="Open Sans"/>
                          <a:ea typeface="Open Sans"/>
                          <a:cs typeface="Open Sans"/>
                          <a:sym typeface="Open Sans"/>
                        </a:rPr>
                      </a:br>
                      <a:r>
                        <a:rPr lang="en" sz="600">
                          <a:solidFill>
                            <a:srgbClr val="434343"/>
                          </a:solidFill>
                          <a:latin typeface="Open Sans"/>
                          <a:ea typeface="Open Sans"/>
                          <a:cs typeface="Open Sans"/>
                          <a:sym typeface="Open Sans"/>
                        </a:rPr>
                        <a:t>Candex Solutions, Inc.</a:t>
                      </a:r>
                      <a:endParaRPr sz="600">
                        <a:solidFill>
                          <a:srgbClr val="434343"/>
                        </a:solidFill>
                        <a:latin typeface="Open Sans"/>
                        <a:ea typeface="Open Sans"/>
                        <a:cs typeface="Open Sans"/>
                        <a:sym typeface="Open Sans"/>
                      </a:endParaRPr>
                    </a:p>
                  </a:txBody>
                  <a:tcPr marL="0" marR="91425" marT="45700" marB="0">
                    <a:lnL w="9525" cap="flat" cmpd="sng">
                      <a:solidFill>
                        <a:srgbClr val="D9D9D9">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solidFill>
                      <a:srgbClr val="F7F8F9"/>
                    </a:solidFill>
                  </a:tcPr>
                </a:tc>
                <a:extLst>
                  <a:ext uri="{0D108BD9-81ED-4DB2-BD59-A6C34878D82A}">
                    <a16:rowId xmlns:a16="http://schemas.microsoft.com/office/drawing/2014/main" val="10000"/>
                  </a:ext>
                </a:extLst>
              </a:tr>
            </a:tbl>
          </a:graphicData>
        </a:graphic>
      </p:graphicFrame>
      <p:graphicFrame>
        <p:nvGraphicFramePr>
          <p:cNvPr id="817" name="Google Shape;817;p83"/>
          <p:cNvGraphicFramePr/>
          <p:nvPr/>
        </p:nvGraphicFramePr>
        <p:xfrm>
          <a:off x="7281299" y="4445167"/>
          <a:ext cx="1787775" cy="425850"/>
        </p:xfrm>
        <a:graphic>
          <a:graphicData uri="http://schemas.openxmlformats.org/drawingml/2006/table">
            <a:tbl>
              <a:tblPr>
                <a:noFill/>
                <a:tableStyleId>{1BB8693C-4873-4DB6-AA27-5CCEE618B7E2}</a:tableStyleId>
              </a:tblPr>
              <a:tblGrid>
                <a:gridCol w="345625">
                  <a:extLst>
                    <a:ext uri="{9D8B030D-6E8A-4147-A177-3AD203B41FA5}">
                      <a16:colId xmlns:a16="http://schemas.microsoft.com/office/drawing/2014/main" val="20000"/>
                    </a:ext>
                  </a:extLst>
                </a:gridCol>
                <a:gridCol w="1442150">
                  <a:extLst>
                    <a:ext uri="{9D8B030D-6E8A-4147-A177-3AD203B41FA5}">
                      <a16:colId xmlns:a16="http://schemas.microsoft.com/office/drawing/2014/main" val="20001"/>
                    </a:ext>
                  </a:extLst>
                </a:gridCol>
              </a:tblGrid>
              <a:tr h="425850">
                <a:tc>
                  <a:txBody>
                    <a:bodyPr/>
                    <a:lstStyle/>
                    <a:p>
                      <a:pPr marL="0" lvl="0" indent="0" algn="l" rtl="0">
                        <a:spcBef>
                          <a:spcPts val="0"/>
                        </a:spcBef>
                        <a:spcAft>
                          <a:spcPts val="0"/>
                        </a:spcAft>
                        <a:buNone/>
                      </a:pPr>
                      <a:endParaRPr sz="600" i="1">
                        <a:solidFill>
                          <a:srgbClr val="434343"/>
                        </a:solidFill>
                        <a:latin typeface="Open Sans"/>
                        <a:ea typeface="Open Sans"/>
                        <a:cs typeface="Open Sans"/>
                        <a:sym typeface="Open Sans"/>
                      </a:endParaRPr>
                    </a:p>
                  </a:txBody>
                  <a:tcPr marL="91425" marR="0" marT="45700" marB="91425">
                    <a:lnL w="9525" cap="flat" cmpd="sng">
                      <a:solidFill>
                        <a:srgbClr val="D9D9D9"/>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solidFill>
                      <a:srgbClr val="F7F8F9"/>
                    </a:solidFill>
                  </a:tcPr>
                </a:tc>
                <a:tc>
                  <a:txBody>
                    <a:bodyPr/>
                    <a:lstStyle/>
                    <a:p>
                      <a:pPr marL="0" lvl="0" indent="0" algn="l" rtl="0">
                        <a:spcBef>
                          <a:spcPts val="0"/>
                        </a:spcBef>
                        <a:spcAft>
                          <a:spcPts val="0"/>
                        </a:spcAft>
                        <a:buNone/>
                      </a:pPr>
                      <a:r>
                        <a:rPr lang="en" sz="500" b="1" i="1">
                          <a:solidFill>
                            <a:srgbClr val="434343"/>
                          </a:solidFill>
                          <a:latin typeface="Open Sans"/>
                          <a:ea typeface="Open Sans"/>
                          <a:cs typeface="Open Sans"/>
                          <a:sym typeface="Open Sans"/>
                        </a:rPr>
                        <a:t>Ship to:</a:t>
                      </a:r>
                      <a:endParaRPr sz="500" b="1" i="1">
                        <a:solidFill>
                          <a:srgbClr val="434343"/>
                        </a:solidFill>
                        <a:latin typeface="Open Sans"/>
                        <a:ea typeface="Open Sans"/>
                        <a:cs typeface="Open Sans"/>
                        <a:sym typeface="Open Sans"/>
                      </a:endParaRPr>
                    </a:p>
                    <a:p>
                      <a:pPr marL="0" lvl="0" indent="0" algn="l" rtl="0">
                        <a:spcBef>
                          <a:spcPts val="0"/>
                        </a:spcBef>
                        <a:spcAft>
                          <a:spcPts val="0"/>
                        </a:spcAft>
                        <a:buNone/>
                      </a:pPr>
                      <a:r>
                        <a:rPr lang="en" sz="600">
                          <a:solidFill>
                            <a:srgbClr val="434343"/>
                          </a:solidFill>
                          <a:latin typeface="Open Sans"/>
                          <a:ea typeface="Open Sans"/>
                          <a:cs typeface="Open Sans"/>
                          <a:sym typeface="Open Sans"/>
                        </a:rPr>
                        <a:t>United States </a:t>
                      </a:r>
                      <a:endParaRPr sz="600">
                        <a:solidFill>
                          <a:srgbClr val="434343"/>
                        </a:solidFill>
                        <a:latin typeface="Open Sans"/>
                        <a:ea typeface="Open Sans"/>
                        <a:cs typeface="Open Sans"/>
                        <a:sym typeface="Open Sans"/>
                      </a:endParaRPr>
                    </a:p>
                  </a:txBody>
                  <a:tcPr marL="0" marR="91425" marT="45700" marB="91425">
                    <a:lnL w="9525" cap="flat" cmpd="sng">
                      <a:solidFill>
                        <a:srgbClr val="D9D9D9">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solidFill>
                      <a:srgbClr val="F7F8F9"/>
                    </a:solidFill>
                  </a:tcPr>
                </a:tc>
                <a:extLst>
                  <a:ext uri="{0D108BD9-81ED-4DB2-BD59-A6C34878D82A}">
                    <a16:rowId xmlns:a16="http://schemas.microsoft.com/office/drawing/2014/main" val="10000"/>
                  </a:ext>
                </a:extLst>
              </a:tr>
            </a:tbl>
          </a:graphicData>
        </a:graphic>
      </p:graphicFrame>
      <p:graphicFrame>
        <p:nvGraphicFramePr>
          <p:cNvPr id="818" name="Google Shape;818;p83"/>
          <p:cNvGraphicFramePr/>
          <p:nvPr/>
        </p:nvGraphicFramePr>
        <p:xfrm>
          <a:off x="7281299" y="2317677"/>
          <a:ext cx="1789650" cy="459720"/>
        </p:xfrm>
        <a:graphic>
          <a:graphicData uri="http://schemas.openxmlformats.org/drawingml/2006/table">
            <a:tbl>
              <a:tblPr>
                <a:noFill/>
                <a:tableStyleId>{1BB8693C-4873-4DB6-AA27-5CCEE618B7E2}</a:tableStyleId>
              </a:tblPr>
              <a:tblGrid>
                <a:gridCol w="748075">
                  <a:extLst>
                    <a:ext uri="{9D8B030D-6E8A-4147-A177-3AD203B41FA5}">
                      <a16:colId xmlns:a16="http://schemas.microsoft.com/office/drawing/2014/main" val="20000"/>
                    </a:ext>
                  </a:extLst>
                </a:gridCol>
                <a:gridCol w="1041575">
                  <a:extLst>
                    <a:ext uri="{9D8B030D-6E8A-4147-A177-3AD203B41FA5}">
                      <a16:colId xmlns:a16="http://schemas.microsoft.com/office/drawing/2014/main" val="20001"/>
                    </a:ext>
                  </a:extLst>
                </a:gridCol>
              </a:tblGrid>
              <a:tr h="369600">
                <a:tc>
                  <a:txBody>
                    <a:bodyPr/>
                    <a:lstStyle/>
                    <a:p>
                      <a:pPr marL="0" lvl="0" indent="0" algn="l" rtl="0">
                        <a:lnSpc>
                          <a:spcPct val="115000"/>
                        </a:lnSpc>
                        <a:spcBef>
                          <a:spcPts val="0"/>
                        </a:spcBef>
                        <a:spcAft>
                          <a:spcPts val="0"/>
                        </a:spcAft>
                        <a:buClr>
                          <a:srgbClr val="000000"/>
                        </a:buClr>
                        <a:buSzPts val="1100"/>
                        <a:buFont typeface="Arial"/>
                        <a:buNone/>
                      </a:pPr>
                      <a:endParaRPr sz="600">
                        <a:solidFill>
                          <a:srgbClr val="434343"/>
                        </a:solidFill>
                        <a:latin typeface="Open Sans"/>
                        <a:ea typeface="Open Sans"/>
                        <a:cs typeface="Open Sans"/>
                        <a:sym typeface="Open Sans"/>
                      </a:endParaRPr>
                    </a:p>
                    <a:p>
                      <a:pPr marL="0" lvl="0" indent="0" algn="l" rtl="0">
                        <a:lnSpc>
                          <a:spcPct val="115000"/>
                        </a:lnSpc>
                        <a:spcBef>
                          <a:spcPts val="0"/>
                        </a:spcBef>
                        <a:spcAft>
                          <a:spcPts val="0"/>
                        </a:spcAft>
                        <a:buClr>
                          <a:srgbClr val="000000"/>
                        </a:buClr>
                        <a:buSzPts val="1100"/>
                        <a:buFont typeface="Arial"/>
                        <a:buNone/>
                      </a:pPr>
                      <a:r>
                        <a:rPr lang="en" sz="600">
                          <a:solidFill>
                            <a:srgbClr val="434343"/>
                          </a:solidFill>
                          <a:latin typeface="Open Sans"/>
                          <a:ea typeface="Open Sans"/>
                          <a:cs typeface="Open Sans"/>
                          <a:sym typeface="Open Sans"/>
                        </a:rPr>
                        <a:t>Amount</a:t>
                      </a:r>
                      <a:endParaRPr sz="600">
                        <a:solidFill>
                          <a:srgbClr val="434343"/>
                        </a:solidFill>
                        <a:latin typeface="Open Sans"/>
                        <a:ea typeface="Open Sans"/>
                        <a:cs typeface="Open Sans"/>
                        <a:sym typeface="Open Sans"/>
                      </a:endParaRPr>
                    </a:p>
                    <a:p>
                      <a:pPr marL="0" lvl="0" indent="0" algn="l" rtl="0">
                        <a:lnSpc>
                          <a:spcPct val="115000"/>
                        </a:lnSpc>
                        <a:spcBef>
                          <a:spcPts val="0"/>
                        </a:spcBef>
                        <a:spcAft>
                          <a:spcPts val="0"/>
                        </a:spcAft>
                        <a:buClr>
                          <a:srgbClr val="000000"/>
                        </a:buClr>
                        <a:buSzPts val="1100"/>
                        <a:buFont typeface="Arial"/>
                        <a:buNone/>
                      </a:pPr>
                      <a:r>
                        <a:rPr lang="en" sz="600">
                          <a:solidFill>
                            <a:srgbClr val="434343"/>
                          </a:solidFill>
                          <a:latin typeface="Open Sans"/>
                          <a:ea typeface="Open Sans"/>
                          <a:cs typeface="Open Sans"/>
                          <a:sym typeface="Open Sans"/>
                        </a:rPr>
                        <a:t>Sales Tax</a:t>
                      </a:r>
                      <a:endParaRPr sz="600">
                        <a:solidFill>
                          <a:srgbClr val="434343"/>
                        </a:solidFill>
                        <a:latin typeface="Open Sans"/>
                        <a:ea typeface="Open Sans"/>
                        <a:cs typeface="Open Sans"/>
                        <a:sym typeface="Open Sans"/>
                      </a:endParaRPr>
                    </a:p>
                    <a:p>
                      <a:pPr marL="142875" lvl="0" indent="0" algn="l" rtl="0">
                        <a:lnSpc>
                          <a:spcPct val="115000"/>
                        </a:lnSpc>
                        <a:spcBef>
                          <a:spcPts val="0"/>
                        </a:spcBef>
                        <a:spcAft>
                          <a:spcPts val="0"/>
                        </a:spcAft>
                        <a:buNone/>
                      </a:pPr>
                      <a:r>
                        <a:rPr lang="en" sz="600">
                          <a:solidFill>
                            <a:srgbClr val="434343"/>
                          </a:solidFill>
                          <a:latin typeface="Open Sans"/>
                          <a:ea typeface="Open Sans"/>
                          <a:cs typeface="Open Sans"/>
                          <a:sym typeface="Open Sans"/>
                        </a:rPr>
                        <a:t>Total Amount</a:t>
                      </a:r>
                      <a:endParaRPr sz="600">
                        <a:solidFill>
                          <a:srgbClr val="434343"/>
                        </a:solidFill>
                        <a:latin typeface="Open Sans"/>
                        <a:ea typeface="Open Sans"/>
                        <a:cs typeface="Open Sans"/>
                        <a:sym typeface="Open Sans"/>
                      </a:endParaRPr>
                    </a:p>
                  </a:txBody>
                  <a:tcPr marL="91425" marR="0" marT="0" marB="45700">
                    <a:lnL w="9525" cap="flat" cmpd="sng">
                      <a:solidFill>
                        <a:srgbClr val="D9D9D9"/>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solidFill>
                      <a:srgbClr val="F7F8F9"/>
                    </a:solidFill>
                  </a:tcPr>
                </a:tc>
                <a:tc>
                  <a:txBody>
                    <a:bodyPr/>
                    <a:lstStyle/>
                    <a:p>
                      <a:pPr marL="0" lvl="0" indent="0" algn="r" rtl="0">
                        <a:lnSpc>
                          <a:spcPct val="115000"/>
                        </a:lnSpc>
                        <a:spcBef>
                          <a:spcPts val="0"/>
                        </a:spcBef>
                        <a:spcAft>
                          <a:spcPts val="0"/>
                        </a:spcAft>
                        <a:buNone/>
                      </a:pPr>
                      <a:endParaRPr sz="600">
                        <a:solidFill>
                          <a:srgbClr val="434343"/>
                        </a:solidFill>
                        <a:latin typeface="Open Sans"/>
                        <a:ea typeface="Open Sans"/>
                        <a:cs typeface="Open Sans"/>
                        <a:sym typeface="Open Sans"/>
                      </a:endParaRPr>
                    </a:p>
                    <a:p>
                      <a:pPr marL="0" lvl="0" indent="0" algn="r" rtl="0">
                        <a:lnSpc>
                          <a:spcPct val="115000"/>
                        </a:lnSpc>
                        <a:spcBef>
                          <a:spcPts val="0"/>
                        </a:spcBef>
                        <a:spcAft>
                          <a:spcPts val="0"/>
                        </a:spcAft>
                        <a:buNone/>
                      </a:pPr>
                      <a:r>
                        <a:rPr lang="en" sz="600">
                          <a:solidFill>
                            <a:srgbClr val="434343"/>
                          </a:solidFill>
                          <a:latin typeface="Open Sans"/>
                          <a:ea typeface="Open Sans"/>
                          <a:cs typeface="Open Sans"/>
                          <a:sym typeface="Open Sans"/>
                        </a:rPr>
                        <a:t>USD    500</a:t>
                      </a:r>
                      <a:endParaRPr sz="600">
                        <a:solidFill>
                          <a:srgbClr val="434343"/>
                        </a:solidFill>
                        <a:latin typeface="Open Sans"/>
                        <a:ea typeface="Open Sans"/>
                        <a:cs typeface="Open Sans"/>
                        <a:sym typeface="Open Sans"/>
                      </a:endParaRPr>
                    </a:p>
                    <a:p>
                      <a:pPr marL="0" lvl="0" indent="0" algn="r" rtl="0">
                        <a:lnSpc>
                          <a:spcPct val="115000"/>
                        </a:lnSpc>
                        <a:spcBef>
                          <a:spcPts val="0"/>
                        </a:spcBef>
                        <a:spcAft>
                          <a:spcPts val="0"/>
                        </a:spcAft>
                        <a:buNone/>
                      </a:pPr>
                      <a:r>
                        <a:rPr lang="en" sz="600">
                          <a:solidFill>
                            <a:srgbClr val="434343"/>
                          </a:solidFill>
                          <a:latin typeface="Open Sans"/>
                          <a:ea typeface="Open Sans"/>
                          <a:cs typeface="Open Sans"/>
                          <a:sym typeface="Open Sans"/>
                        </a:rPr>
                        <a:t>-</a:t>
                      </a:r>
                      <a:endParaRPr sz="600">
                        <a:solidFill>
                          <a:srgbClr val="434343"/>
                        </a:solidFill>
                        <a:latin typeface="Open Sans"/>
                        <a:ea typeface="Open Sans"/>
                        <a:cs typeface="Open Sans"/>
                        <a:sym typeface="Open Sans"/>
                      </a:endParaRPr>
                    </a:p>
                    <a:p>
                      <a:pPr marL="0" lvl="0" indent="0" algn="r" rtl="0">
                        <a:lnSpc>
                          <a:spcPct val="115000"/>
                        </a:lnSpc>
                        <a:spcBef>
                          <a:spcPts val="0"/>
                        </a:spcBef>
                        <a:spcAft>
                          <a:spcPts val="0"/>
                        </a:spcAft>
                        <a:buNone/>
                      </a:pPr>
                      <a:r>
                        <a:rPr lang="en" sz="600">
                          <a:solidFill>
                            <a:srgbClr val="434343"/>
                          </a:solidFill>
                          <a:latin typeface="Open Sans"/>
                          <a:ea typeface="Open Sans"/>
                          <a:cs typeface="Open Sans"/>
                          <a:sym typeface="Open Sans"/>
                        </a:rPr>
                        <a:t>500</a:t>
                      </a:r>
                      <a:endParaRPr sz="600">
                        <a:solidFill>
                          <a:srgbClr val="434343"/>
                        </a:solidFill>
                        <a:latin typeface="Open Sans"/>
                        <a:ea typeface="Open Sans"/>
                        <a:cs typeface="Open Sans"/>
                        <a:sym typeface="Open Sans"/>
                      </a:endParaRPr>
                    </a:p>
                  </a:txBody>
                  <a:tcPr marL="0" marR="91425" marT="0" marB="45700">
                    <a:lnL w="9525" cap="flat" cmpd="sng">
                      <a:solidFill>
                        <a:srgbClr val="9E9E9E">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solidFill>
                      <a:srgbClr val="F7F8F9"/>
                    </a:solidFill>
                  </a:tcPr>
                </a:tc>
                <a:extLst>
                  <a:ext uri="{0D108BD9-81ED-4DB2-BD59-A6C34878D82A}">
                    <a16:rowId xmlns:a16="http://schemas.microsoft.com/office/drawing/2014/main" val="10000"/>
                  </a:ext>
                </a:extLst>
              </a:tr>
            </a:tbl>
          </a:graphicData>
        </a:graphic>
      </p:graphicFrame>
      <p:graphicFrame>
        <p:nvGraphicFramePr>
          <p:cNvPr id="819" name="Google Shape;819;p83"/>
          <p:cNvGraphicFramePr/>
          <p:nvPr/>
        </p:nvGraphicFramePr>
        <p:xfrm>
          <a:off x="7281299" y="3578000"/>
          <a:ext cx="1788200" cy="405915"/>
        </p:xfrm>
        <a:graphic>
          <a:graphicData uri="http://schemas.openxmlformats.org/drawingml/2006/table">
            <a:tbl>
              <a:tblPr>
                <a:noFill/>
                <a:tableStyleId>{1BB8693C-4873-4DB6-AA27-5CCEE618B7E2}</a:tableStyleId>
              </a:tblPr>
              <a:tblGrid>
                <a:gridCol w="1053925">
                  <a:extLst>
                    <a:ext uri="{9D8B030D-6E8A-4147-A177-3AD203B41FA5}">
                      <a16:colId xmlns:a16="http://schemas.microsoft.com/office/drawing/2014/main" val="20000"/>
                    </a:ext>
                  </a:extLst>
                </a:gridCol>
                <a:gridCol w="734275">
                  <a:extLst>
                    <a:ext uri="{9D8B030D-6E8A-4147-A177-3AD203B41FA5}">
                      <a16:colId xmlns:a16="http://schemas.microsoft.com/office/drawing/2014/main" val="20001"/>
                    </a:ext>
                  </a:extLst>
                </a:gridCol>
              </a:tblGrid>
              <a:tr h="0">
                <a:tc>
                  <a:txBody>
                    <a:bodyPr/>
                    <a:lstStyle/>
                    <a:p>
                      <a:pPr marL="0" lvl="0" indent="0" algn="l" rtl="0">
                        <a:spcBef>
                          <a:spcPts val="0"/>
                        </a:spcBef>
                        <a:spcAft>
                          <a:spcPts val="300"/>
                        </a:spcAft>
                        <a:buNone/>
                      </a:pPr>
                      <a:r>
                        <a:rPr lang="en" sz="600" i="1" u="sng">
                          <a:solidFill>
                            <a:srgbClr val="666666"/>
                          </a:solidFill>
                          <a:latin typeface="Open Sans"/>
                          <a:ea typeface="Open Sans"/>
                          <a:cs typeface="Open Sans"/>
                          <a:sym typeface="Open Sans"/>
                        </a:rPr>
                        <a:t>Honorarium</a:t>
                      </a:r>
                      <a:endParaRPr sz="600" b="1">
                        <a:solidFill>
                          <a:srgbClr val="434343"/>
                        </a:solidFill>
                        <a:latin typeface="Open Sans"/>
                        <a:ea typeface="Open Sans"/>
                        <a:cs typeface="Open Sans"/>
                        <a:sym typeface="Open Sans"/>
                      </a:endParaRPr>
                    </a:p>
                  </a:txBody>
                  <a:tcPr marL="91425" marR="91425" marT="45700" marB="0">
                    <a:lnL w="9525" cap="flat" cmpd="sng">
                      <a:solidFill>
                        <a:srgbClr val="D9D9D9"/>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solidFill>
                      <a:srgbClr val="F7F8F9"/>
                    </a:solidFill>
                  </a:tcPr>
                </a:tc>
                <a:tc>
                  <a:txBody>
                    <a:bodyPr/>
                    <a:lstStyle/>
                    <a:p>
                      <a:pPr marL="0" lvl="0" indent="0" algn="l" rtl="0">
                        <a:spcBef>
                          <a:spcPts val="0"/>
                        </a:spcBef>
                        <a:spcAft>
                          <a:spcPts val="0"/>
                        </a:spcAft>
                        <a:buNone/>
                      </a:pPr>
                      <a:endParaRPr sz="600" i="1">
                        <a:solidFill>
                          <a:srgbClr val="434343"/>
                        </a:solidFill>
                        <a:latin typeface="Open Sans"/>
                        <a:ea typeface="Open Sans"/>
                        <a:cs typeface="Open Sans"/>
                        <a:sym typeface="Open Sans"/>
                      </a:endParaRPr>
                    </a:p>
                  </a:txBody>
                  <a:tcPr marL="0" marR="91425" marT="45700" marB="0">
                    <a:lnL w="9525" cap="flat" cmpd="sng">
                      <a:solidFill>
                        <a:srgbClr val="D9D9D9">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solidFill>
                      <a:srgbClr val="F7F8F9"/>
                    </a:solidFill>
                  </a:tcPr>
                </a:tc>
                <a:extLst>
                  <a:ext uri="{0D108BD9-81ED-4DB2-BD59-A6C34878D82A}">
                    <a16:rowId xmlns:a16="http://schemas.microsoft.com/office/drawing/2014/main" val="10000"/>
                  </a:ext>
                </a:extLst>
              </a:tr>
              <a:tr h="100000">
                <a:tc gridSpan="2">
                  <a:txBody>
                    <a:bodyPr/>
                    <a:lstStyle/>
                    <a:p>
                      <a:pPr marL="0" lvl="0" indent="0" algn="l" rtl="0">
                        <a:spcBef>
                          <a:spcPts val="0"/>
                        </a:spcBef>
                        <a:spcAft>
                          <a:spcPts val="0"/>
                        </a:spcAft>
                        <a:buNone/>
                      </a:pPr>
                      <a:r>
                        <a:rPr lang="en" sz="600" b="1">
                          <a:solidFill>
                            <a:srgbClr val="434343"/>
                          </a:solidFill>
                          <a:latin typeface="Open Sans"/>
                          <a:ea typeface="Open Sans"/>
                          <a:cs typeface="Open Sans"/>
                          <a:sym typeface="Open Sans"/>
                        </a:rPr>
                        <a:t>Speaking Engagement - January</a:t>
                      </a:r>
                      <a:r>
                        <a:rPr lang="en" sz="500">
                          <a:solidFill>
                            <a:srgbClr val="999999"/>
                          </a:solidFill>
                          <a:latin typeface="Open Sans"/>
                          <a:ea typeface="Open Sans"/>
                          <a:cs typeface="Open Sans"/>
                          <a:sym typeface="Open Sans"/>
                        </a:rPr>
                        <a:t>  (Aprr 3)</a:t>
                      </a:r>
                      <a:endParaRPr sz="500">
                        <a:solidFill>
                          <a:srgbClr val="999999"/>
                        </a:solidFill>
                        <a:latin typeface="Open Sans"/>
                        <a:ea typeface="Open Sans"/>
                        <a:cs typeface="Open Sans"/>
                        <a:sym typeface="Open Sans"/>
                      </a:endParaRPr>
                    </a:p>
                  </a:txBody>
                  <a:tcPr marL="91425" marR="91425" marT="0" marB="0">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solidFill>
                      <a:srgbClr val="F7F8F9"/>
                    </a:solidFill>
                  </a:tcPr>
                </a:tc>
                <a:tc hMerge="1">
                  <a:txBody>
                    <a:bodyPr/>
                    <a:lstStyle/>
                    <a:p>
                      <a:endParaRPr lang="en-US"/>
                    </a:p>
                  </a:txBody>
                  <a:tcPr/>
                </a:tc>
                <a:extLst>
                  <a:ext uri="{0D108BD9-81ED-4DB2-BD59-A6C34878D82A}">
                    <a16:rowId xmlns:a16="http://schemas.microsoft.com/office/drawing/2014/main" val="10001"/>
                  </a:ext>
                </a:extLst>
              </a:tr>
              <a:tr h="168775">
                <a:tc>
                  <a:txBody>
                    <a:bodyPr/>
                    <a:lstStyle/>
                    <a:p>
                      <a:pPr marL="0" lvl="0" indent="0" algn="l" rtl="0">
                        <a:spcBef>
                          <a:spcPts val="0"/>
                        </a:spcBef>
                        <a:spcAft>
                          <a:spcPts val="0"/>
                        </a:spcAft>
                        <a:buNone/>
                      </a:pPr>
                      <a:r>
                        <a:rPr lang="en" sz="600">
                          <a:solidFill>
                            <a:srgbClr val="434343"/>
                          </a:solidFill>
                          <a:latin typeface="Open Sans"/>
                          <a:ea typeface="Open Sans"/>
                          <a:cs typeface="Open Sans"/>
                          <a:sym typeface="Open Sans"/>
                        </a:rPr>
                        <a:t>Service</a:t>
                      </a:r>
                      <a:endParaRPr sz="600" i="1" u="sng">
                        <a:solidFill>
                          <a:srgbClr val="737373"/>
                        </a:solidFill>
                        <a:latin typeface="Open Sans"/>
                        <a:ea typeface="Open Sans"/>
                        <a:cs typeface="Open Sans"/>
                        <a:sym typeface="Open Sans"/>
                      </a:endParaRPr>
                    </a:p>
                  </a:txBody>
                  <a:tcPr marL="91425" marR="91425" marT="0" marB="45700">
                    <a:lnL w="9525" cap="flat" cmpd="sng">
                      <a:solidFill>
                        <a:srgbClr val="D9D9D9"/>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solidFill>
                      <a:srgbClr val="F7F8F9"/>
                    </a:solidFill>
                  </a:tcPr>
                </a:tc>
                <a:tc>
                  <a:txBody>
                    <a:bodyPr/>
                    <a:lstStyle/>
                    <a:p>
                      <a:pPr marL="0" lvl="0" indent="0" algn="r" rtl="0">
                        <a:spcBef>
                          <a:spcPts val="0"/>
                        </a:spcBef>
                        <a:spcAft>
                          <a:spcPts val="0"/>
                        </a:spcAft>
                        <a:buNone/>
                      </a:pPr>
                      <a:r>
                        <a:rPr lang="en" sz="600">
                          <a:solidFill>
                            <a:srgbClr val="434343"/>
                          </a:solidFill>
                          <a:latin typeface="Open Sans"/>
                          <a:ea typeface="Open Sans"/>
                          <a:cs typeface="Open Sans"/>
                          <a:sym typeface="Open Sans"/>
                        </a:rPr>
                        <a:t>  USD    500</a:t>
                      </a:r>
                      <a:endParaRPr sz="600" i="1">
                        <a:solidFill>
                          <a:srgbClr val="434343"/>
                        </a:solidFill>
                        <a:latin typeface="Open Sans"/>
                        <a:ea typeface="Open Sans"/>
                        <a:cs typeface="Open Sans"/>
                        <a:sym typeface="Open Sans"/>
                      </a:endParaRPr>
                    </a:p>
                  </a:txBody>
                  <a:tcPr marL="0" marR="91425" marT="0" marB="45700">
                    <a:lnL w="9525" cap="flat" cmpd="sng">
                      <a:solidFill>
                        <a:srgbClr val="D9D9D9">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solidFill>
                      <a:srgbClr val="F7F8F9"/>
                    </a:solidFill>
                  </a:tcPr>
                </a:tc>
                <a:extLst>
                  <a:ext uri="{0D108BD9-81ED-4DB2-BD59-A6C34878D82A}">
                    <a16:rowId xmlns:a16="http://schemas.microsoft.com/office/drawing/2014/main" val="10002"/>
                  </a:ext>
                </a:extLst>
              </a:tr>
            </a:tbl>
          </a:graphicData>
        </a:graphic>
      </p:graphicFrame>
      <p:grpSp>
        <p:nvGrpSpPr>
          <p:cNvPr id="820" name="Google Shape;820;p83"/>
          <p:cNvGrpSpPr/>
          <p:nvPr/>
        </p:nvGrpSpPr>
        <p:grpSpPr>
          <a:xfrm>
            <a:off x="7925581" y="3637145"/>
            <a:ext cx="73502" cy="77180"/>
            <a:chOff x="4900800" y="4937975"/>
            <a:chExt cx="85200" cy="105900"/>
          </a:xfrm>
        </p:grpSpPr>
        <p:sp>
          <p:nvSpPr>
            <p:cNvPr id="821" name="Google Shape;821;p83"/>
            <p:cNvSpPr/>
            <p:nvPr/>
          </p:nvSpPr>
          <p:spPr>
            <a:xfrm>
              <a:off x="4900800" y="4937975"/>
              <a:ext cx="85200" cy="105900"/>
            </a:xfrm>
            <a:prstGeom prst="roundRect">
              <a:avLst>
                <a:gd name="adj" fmla="val 16667"/>
              </a:avLst>
            </a:prstGeom>
            <a:noFill/>
            <a:ln w="9525" cap="flat" cmpd="sng">
              <a:solidFill>
                <a:srgbClr val="66B2E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22" name="Google Shape;822;p83"/>
            <p:cNvCxnSpPr/>
            <p:nvPr/>
          </p:nvCxnSpPr>
          <p:spPr>
            <a:xfrm>
              <a:off x="4919550" y="4968413"/>
              <a:ext cx="47700" cy="0"/>
            </a:xfrm>
            <a:prstGeom prst="straightConnector1">
              <a:avLst/>
            </a:prstGeom>
            <a:noFill/>
            <a:ln w="9525" cap="flat" cmpd="sng">
              <a:solidFill>
                <a:srgbClr val="66B2E1"/>
              </a:solidFill>
              <a:prstDash val="solid"/>
              <a:round/>
              <a:headEnd type="none" w="med" len="med"/>
              <a:tailEnd type="none" w="med" len="med"/>
            </a:ln>
          </p:spPr>
        </p:cxnSp>
        <p:cxnSp>
          <p:nvCxnSpPr>
            <p:cNvPr id="823" name="Google Shape;823;p83"/>
            <p:cNvCxnSpPr/>
            <p:nvPr/>
          </p:nvCxnSpPr>
          <p:spPr>
            <a:xfrm>
              <a:off x="4919550" y="4990925"/>
              <a:ext cx="47700" cy="0"/>
            </a:xfrm>
            <a:prstGeom prst="straightConnector1">
              <a:avLst/>
            </a:prstGeom>
            <a:noFill/>
            <a:ln w="9525" cap="flat" cmpd="sng">
              <a:solidFill>
                <a:srgbClr val="66B2E1"/>
              </a:solidFill>
              <a:prstDash val="solid"/>
              <a:round/>
              <a:headEnd type="none" w="med" len="med"/>
              <a:tailEnd type="none" w="med" len="med"/>
            </a:ln>
          </p:spPr>
        </p:cxnSp>
        <p:cxnSp>
          <p:nvCxnSpPr>
            <p:cNvPr id="824" name="Google Shape;824;p83"/>
            <p:cNvCxnSpPr/>
            <p:nvPr/>
          </p:nvCxnSpPr>
          <p:spPr>
            <a:xfrm>
              <a:off x="4919550" y="5013438"/>
              <a:ext cx="47700" cy="0"/>
            </a:xfrm>
            <a:prstGeom prst="straightConnector1">
              <a:avLst/>
            </a:prstGeom>
            <a:noFill/>
            <a:ln w="9525" cap="flat" cmpd="sng">
              <a:solidFill>
                <a:srgbClr val="66B2E1"/>
              </a:solidFill>
              <a:prstDash val="solid"/>
              <a:round/>
              <a:headEnd type="none" w="med" len="med"/>
              <a:tailEnd type="none" w="med" len="med"/>
            </a:ln>
          </p:spPr>
        </p:cxnSp>
      </p:grpSp>
      <p:cxnSp>
        <p:nvCxnSpPr>
          <p:cNvPr id="825" name="Google Shape;825;p83"/>
          <p:cNvCxnSpPr/>
          <p:nvPr/>
        </p:nvCxnSpPr>
        <p:spPr>
          <a:xfrm>
            <a:off x="8550055" y="2628391"/>
            <a:ext cx="438600" cy="0"/>
          </a:xfrm>
          <a:prstGeom prst="straightConnector1">
            <a:avLst/>
          </a:prstGeom>
          <a:noFill/>
          <a:ln w="9525" cap="flat" cmpd="sng">
            <a:solidFill>
              <a:srgbClr val="999999"/>
            </a:solidFill>
            <a:prstDash val="solid"/>
            <a:round/>
            <a:headEnd type="none" w="med" len="med"/>
            <a:tailEnd type="none" w="med" len="med"/>
          </a:ln>
        </p:spPr>
      </p:cxnSp>
      <p:graphicFrame>
        <p:nvGraphicFramePr>
          <p:cNvPr id="826" name="Google Shape;826;p83"/>
          <p:cNvGraphicFramePr/>
          <p:nvPr>
            <p:extLst>
              <p:ext uri="{D42A27DB-BD31-4B8C-83A1-F6EECF244321}">
                <p14:modId xmlns:p14="http://schemas.microsoft.com/office/powerpoint/2010/main" val="3933602939"/>
              </p:ext>
            </p:extLst>
          </p:nvPr>
        </p:nvGraphicFramePr>
        <p:xfrm>
          <a:off x="7281299" y="3151662"/>
          <a:ext cx="1788700" cy="411460"/>
        </p:xfrm>
        <a:graphic>
          <a:graphicData uri="http://schemas.openxmlformats.org/drawingml/2006/table">
            <a:tbl>
              <a:tblPr>
                <a:noFill/>
                <a:tableStyleId>{1BB8693C-4873-4DB6-AA27-5CCEE618B7E2}</a:tableStyleId>
              </a:tblPr>
              <a:tblGrid>
                <a:gridCol w="894850">
                  <a:extLst>
                    <a:ext uri="{9D8B030D-6E8A-4147-A177-3AD203B41FA5}">
                      <a16:colId xmlns:a16="http://schemas.microsoft.com/office/drawing/2014/main" val="20000"/>
                    </a:ext>
                  </a:extLst>
                </a:gridCol>
                <a:gridCol w="893850">
                  <a:extLst>
                    <a:ext uri="{9D8B030D-6E8A-4147-A177-3AD203B41FA5}">
                      <a16:colId xmlns:a16="http://schemas.microsoft.com/office/drawing/2014/main" val="20001"/>
                    </a:ext>
                  </a:extLst>
                </a:gridCol>
              </a:tblGrid>
              <a:tr h="153000">
                <a:tc>
                  <a:txBody>
                    <a:bodyPr/>
                    <a:lstStyle/>
                    <a:p>
                      <a:pPr marL="0" lvl="0" indent="0" algn="l" rtl="0">
                        <a:spcBef>
                          <a:spcPts val="0"/>
                        </a:spcBef>
                        <a:spcAft>
                          <a:spcPts val="0"/>
                        </a:spcAft>
                        <a:buNone/>
                      </a:pPr>
                      <a:r>
                        <a:rPr lang="en" sz="600" dirty="0">
                          <a:solidFill>
                            <a:srgbClr val="434343"/>
                          </a:solidFill>
                          <a:latin typeface="Open Sans"/>
                          <a:ea typeface="Open Sans"/>
                          <a:cs typeface="Open Sans"/>
                          <a:sym typeface="Open Sans"/>
                        </a:rPr>
                        <a:t>Invoice Date</a:t>
                      </a:r>
                      <a:endParaRPr sz="600" dirty="0">
                        <a:solidFill>
                          <a:srgbClr val="434343"/>
                        </a:solidFill>
                        <a:latin typeface="Open Sans"/>
                        <a:ea typeface="Open Sans"/>
                        <a:cs typeface="Open Sans"/>
                        <a:sym typeface="Open Sans"/>
                      </a:endParaRPr>
                    </a:p>
                    <a:p>
                      <a:pPr marL="0" lvl="0" indent="0" algn="l" rtl="0">
                        <a:spcBef>
                          <a:spcPts val="0"/>
                        </a:spcBef>
                        <a:spcAft>
                          <a:spcPts val="0"/>
                        </a:spcAft>
                        <a:buNone/>
                      </a:pPr>
                      <a:r>
                        <a:rPr lang="en" sz="600" dirty="0">
                          <a:solidFill>
                            <a:srgbClr val="434343"/>
                          </a:solidFill>
                          <a:latin typeface="Open Sans"/>
                          <a:ea typeface="Open Sans"/>
                          <a:cs typeface="Open Sans"/>
                          <a:sym typeface="Open Sans"/>
                        </a:rPr>
                        <a:t>Payment Terms</a:t>
                      </a:r>
                      <a:endParaRPr sz="600" dirty="0">
                        <a:solidFill>
                          <a:srgbClr val="434343"/>
                        </a:solidFill>
                        <a:latin typeface="Open Sans"/>
                        <a:ea typeface="Open Sans"/>
                        <a:cs typeface="Open Sans"/>
                        <a:sym typeface="Open Sans"/>
                      </a:endParaRPr>
                    </a:p>
                    <a:p>
                      <a:pPr marL="0" lvl="0" indent="0" algn="l" rtl="0">
                        <a:spcBef>
                          <a:spcPts val="0"/>
                        </a:spcBef>
                        <a:spcAft>
                          <a:spcPts val="0"/>
                        </a:spcAft>
                        <a:buNone/>
                      </a:pPr>
                      <a:r>
                        <a:rPr lang="en" sz="600" dirty="0">
                          <a:solidFill>
                            <a:srgbClr val="434343"/>
                          </a:solidFill>
                          <a:latin typeface="Open Sans"/>
                          <a:ea typeface="Open Sans"/>
                          <a:cs typeface="Open Sans"/>
                          <a:sym typeface="Open Sans"/>
                        </a:rPr>
                        <a:t>Paid to Candex</a:t>
                      </a:r>
                      <a:endParaRPr sz="600" dirty="0">
                        <a:solidFill>
                          <a:srgbClr val="434343"/>
                        </a:solidFill>
                        <a:latin typeface="Open Sans"/>
                        <a:ea typeface="Open Sans"/>
                        <a:cs typeface="Open Sans"/>
                        <a:sym typeface="Open Sans"/>
                      </a:endParaRPr>
                    </a:p>
                    <a:p>
                      <a:pPr marL="0" lvl="0" indent="0" algn="l" rtl="0">
                        <a:spcBef>
                          <a:spcPts val="0"/>
                        </a:spcBef>
                        <a:spcAft>
                          <a:spcPts val="0"/>
                        </a:spcAft>
                        <a:buNone/>
                      </a:pPr>
                      <a:r>
                        <a:rPr lang="en" sz="600" dirty="0">
                          <a:solidFill>
                            <a:srgbClr val="434343"/>
                          </a:solidFill>
                          <a:latin typeface="Open Sans"/>
                          <a:ea typeface="Open Sans"/>
                          <a:cs typeface="Open Sans"/>
                          <a:sym typeface="Open Sans"/>
                        </a:rPr>
                        <a:t>Paid to </a:t>
                      </a:r>
                      <a:r>
                        <a:rPr lang="en-US" sz="600" dirty="0">
                          <a:solidFill>
                            <a:srgbClr val="434343"/>
                          </a:solidFill>
                          <a:latin typeface="Open Sans"/>
                          <a:ea typeface="Open Sans"/>
                          <a:cs typeface="Open Sans"/>
                          <a:sym typeface="Open Sans"/>
                        </a:rPr>
                        <a:t>Supplier</a:t>
                      </a:r>
                      <a:endParaRPr sz="600" dirty="0">
                        <a:solidFill>
                          <a:srgbClr val="434343"/>
                        </a:solidFill>
                        <a:latin typeface="Open Sans"/>
                        <a:ea typeface="Open Sans"/>
                        <a:cs typeface="Open Sans"/>
                        <a:sym typeface="Open Sans"/>
                      </a:endParaRPr>
                    </a:p>
                  </a:txBody>
                  <a:tcPr marL="91425" marR="0" marT="45700" marB="0">
                    <a:lnL w="9525" cap="flat" cmpd="sng">
                      <a:solidFill>
                        <a:srgbClr val="D9D9D9"/>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solidFill>
                      <a:srgbClr val="F7F8F9"/>
                    </a:solidFill>
                  </a:tcPr>
                </a:tc>
                <a:tc>
                  <a:txBody>
                    <a:bodyPr/>
                    <a:lstStyle/>
                    <a:p>
                      <a:pPr marL="0" lvl="0" indent="0" algn="r" rtl="0">
                        <a:spcBef>
                          <a:spcPts val="0"/>
                        </a:spcBef>
                        <a:spcAft>
                          <a:spcPts val="0"/>
                        </a:spcAft>
                        <a:buNone/>
                      </a:pPr>
                      <a:r>
                        <a:rPr lang="en" sz="600" dirty="0">
                          <a:solidFill>
                            <a:srgbClr val="434343"/>
                          </a:solidFill>
                          <a:latin typeface="Open Sans"/>
                          <a:ea typeface="Open Sans"/>
                          <a:cs typeface="Open Sans"/>
                          <a:sym typeface="Open Sans"/>
                        </a:rPr>
                        <a:t>Apr 5</a:t>
                      </a:r>
                      <a:endParaRPr sz="600" dirty="0">
                        <a:solidFill>
                          <a:srgbClr val="434343"/>
                        </a:solidFill>
                        <a:latin typeface="Open Sans"/>
                        <a:ea typeface="Open Sans"/>
                        <a:cs typeface="Open Sans"/>
                        <a:sym typeface="Open Sans"/>
                      </a:endParaRPr>
                    </a:p>
                    <a:p>
                      <a:pPr marL="0" lvl="0" indent="0" algn="r" rtl="0">
                        <a:spcBef>
                          <a:spcPts val="0"/>
                        </a:spcBef>
                        <a:spcAft>
                          <a:spcPts val="0"/>
                        </a:spcAft>
                        <a:buNone/>
                      </a:pPr>
                      <a:r>
                        <a:rPr lang="en" sz="600" dirty="0">
                          <a:solidFill>
                            <a:srgbClr val="63B3DF"/>
                          </a:solidFill>
                          <a:latin typeface="Open Sans SemiBold"/>
                          <a:ea typeface="Open Sans SemiBold"/>
                          <a:cs typeface="Open Sans SemiBold"/>
                          <a:sym typeface="Open Sans SemiBold"/>
                        </a:rPr>
                        <a:t>5 days</a:t>
                      </a:r>
                      <a:endParaRPr sz="600" dirty="0">
                        <a:solidFill>
                          <a:srgbClr val="434343"/>
                        </a:solidFill>
                        <a:latin typeface="Open Sans"/>
                        <a:ea typeface="Open Sans"/>
                        <a:cs typeface="Open Sans"/>
                        <a:sym typeface="Open Sans"/>
                      </a:endParaRPr>
                    </a:p>
                    <a:p>
                      <a:pPr marL="0" lvl="0" indent="0" algn="r" rtl="0">
                        <a:spcBef>
                          <a:spcPts val="0"/>
                        </a:spcBef>
                        <a:spcAft>
                          <a:spcPts val="0"/>
                        </a:spcAft>
                        <a:buNone/>
                      </a:pPr>
                      <a:r>
                        <a:rPr lang="en" sz="600" dirty="0">
                          <a:solidFill>
                            <a:srgbClr val="434343"/>
                          </a:solidFill>
                          <a:latin typeface="Open Sans"/>
                          <a:ea typeface="Open Sans"/>
                          <a:cs typeface="Open Sans"/>
                          <a:sym typeface="Open Sans"/>
                        </a:rPr>
                        <a:t>Jul 6</a:t>
                      </a:r>
                      <a:endParaRPr sz="600" dirty="0">
                        <a:solidFill>
                          <a:srgbClr val="434343"/>
                        </a:solidFill>
                        <a:latin typeface="Open Sans"/>
                        <a:ea typeface="Open Sans"/>
                        <a:cs typeface="Open Sans"/>
                        <a:sym typeface="Open Sans"/>
                      </a:endParaRPr>
                    </a:p>
                    <a:p>
                      <a:pPr marL="0" lvl="0" indent="0" algn="r" rtl="0">
                        <a:spcBef>
                          <a:spcPts val="0"/>
                        </a:spcBef>
                        <a:spcAft>
                          <a:spcPts val="0"/>
                        </a:spcAft>
                        <a:buNone/>
                      </a:pPr>
                      <a:r>
                        <a:rPr lang="en" sz="600" dirty="0">
                          <a:solidFill>
                            <a:srgbClr val="434343"/>
                          </a:solidFill>
                          <a:latin typeface="Open Sans"/>
                          <a:ea typeface="Open Sans"/>
                          <a:cs typeface="Open Sans"/>
                          <a:sym typeface="Open Sans"/>
                        </a:rPr>
                        <a:t>Jul 9</a:t>
                      </a:r>
                      <a:endParaRPr sz="600" dirty="0">
                        <a:solidFill>
                          <a:srgbClr val="434343"/>
                        </a:solidFill>
                        <a:latin typeface="Open Sans"/>
                        <a:ea typeface="Open Sans"/>
                        <a:cs typeface="Open Sans"/>
                        <a:sym typeface="Open Sans"/>
                      </a:endParaRPr>
                    </a:p>
                  </a:txBody>
                  <a:tcPr marL="0" marR="91425" marT="45700" marB="0">
                    <a:lnL w="9525" cap="flat" cmpd="sng">
                      <a:solidFill>
                        <a:srgbClr val="9E9E9E">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solidFill>
                      <a:srgbClr val="F7F8F9"/>
                    </a:solidFill>
                  </a:tcPr>
                </a:tc>
                <a:extLst>
                  <a:ext uri="{0D108BD9-81ED-4DB2-BD59-A6C34878D82A}">
                    <a16:rowId xmlns:a16="http://schemas.microsoft.com/office/drawing/2014/main" val="10000"/>
                  </a:ext>
                </a:extLst>
              </a:tr>
            </a:tbl>
          </a:graphicData>
        </a:graphic>
      </p:graphicFrame>
      <p:graphicFrame>
        <p:nvGraphicFramePr>
          <p:cNvPr id="827" name="Google Shape;827;p83"/>
          <p:cNvGraphicFramePr/>
          <p:nvPr/>
        </p:nvGraphicFramePr>
        <p:xfrm>
          <a:off x="7280743" y="446603"/>
          <a:ext cx="1788700" cy="263600"/>
        </p:xfrm>
        <a:graphic>
          <a:graphicData uri="http://schemas.openxmlformats.org/drawingml/2006/table">
            <a:tbl>
              <a:tblPr>
                <a:noFill/>
                <a:tableStyleId>{1BB8693C-4873-4DB6-AA27-5CCEE618B7E2}</a:tableStyleId>
              </a:tblPr>
              <a:tblGrid>
                <a:gridCol w="1454150">
                  <a:extLst>
                    <a:ext uri="{9D8B030D-6E8A-4147-A177-3AD203B41FA5}">
                      <a16:colId xmlns:a16="http://schemas.microsoft.com/office/drawing/2014/main" val="20000"/>
                    </a:ext>
                  </a:extLst>
                </a:gridCol>
                <a:gridCol w="334550">
                  <a:extLst>
                    <a:ext uri="{9D8B030D-6E8A-4147-A177-3AD203B41FA5}">
                      <a16:colId xmlns:a16="http://schemas.microsoft.com/office/drawing/2014/main" val="20001"/>
                    </a:ext>
                  </a:extLst>
                </a:gridCol>
              </a:tblGrid>
              <a:tr h="263600">
                <a:tc>
                  <a:txBody>
                    <a:bodyPr/>
                    <a:lstStyle/>
                    <a:p>
                      <a:pPr marL="142875" lvl="0" indent="0" algn="l" rtl="0">
                        <a:spcBef>
                          <a:spcPts val="0"/>
                        </a:spcBef>
                        <a:spcAft>
                          <a:spcPts val="0"/>
                        </a:spcAft>
                        <a:buNone/>
                      </a:pPr>
                      <a:r>
                        <a:rPr lang="en" sz="600" b="1">
                          <a:solidFill>
                            <a:srgbClr val="434343"/>
                          </a:solidFill>
                          <a:latin typeface="Open Sans"/>
                          <a:ea typeface="Open Sans"/>
                          <a:cs typeface="Open Sans"/>
                          <a:sym typeface="Open Sans"/>
                        </a:rPr>
                        <a:t>Payment Details  ▾</a:t>
                      </a:r>
                      <a:endParaRPr sz="600" b="1">
                        <a:solidFill>
                          <a:srgbClr val="434343"/>
                        </a:solidFill>
                        <a:latin typeface="Open Sans"/>
                        <a:ea typeface="Open Sans"/>
                        <a:cs typeface="Open Sans"/>
                        <a:sym typeface="Open Sans"/>
                      </a:endParaRPr>
                    </a:p>
                  </a:txBody>
                  <a:tcPr marL="91425" marR="0" marT="91425" marB="45700">
                    <a:lnL w="9525" cap="flat" cmpd="sng">
                      <a:solidFill>
                        <a:srgbClr val="D9D9D9"/>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7F8F9"/>
                    </a:solidFill>
                  </a:tcPr>
                </a:tc>
                <a:tc>
                  <a:txBody>
                    <a:bodyPr/>
                    <a:lstStyle/>
                    <a:p>
                      <a:pPr marL="0" marR="221545" lvl="0" indent="0" algn="r" rtl="0">
                        <a:spcBef>
                          <a:spcPts val="0"/>
                        </a:spcBef>
                        <a:spcAft>
                          <a:spcPts val="0"/>
                        </a:spcAft>
                        <a:buNone/>
                      </a:pPr>
                      <a:endParaRPr sz="600" b="1">
                        <a:solidFill>
                          <a:srgbClr val="63B3DF"/>
                        </a:solidFill>
                        <a:latin typeface="Open Sans"/>
                        <a:ea typeface="Open Sans"/>
                        <a:cs typeface="Open Sans"/>
                        <a:sym typeface="Open Sans"/>
                      </a:endParaRPr>
                    </a:p>
                  </a:txBody>
                  <a:tcPr marL="0" marR="0" marT="91425" marB="45700">
                    <a:lnL w="9525" cap="flat" cmpd="sng">
                      <a:solidFill>
                        <a:srgbClr val="9E9E9E">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7F8F9"/>
                    </a:solidFill>
                  </a:tcPr>
                </a:tc>
                <a:extLst>
                  <a:ext uri="{0D108BD9-81ED-4DB2-BD59-A6C34878D82A}">
                    <a16:rowId xmlns:a16="http://schemas.microsoft.com/office/drawing/2014/main" val="10000"/>
                  </a:ext>
                </a:extLst>
              </a:tr>
            </a:tbl>
          </a:graphicData>
        </a:graphic>
      </p:graphicFrame>
      <p:sp>
        <p:nvSpPr>
          <p:cNvPr id="828" name="Google Shape;828;p83"/>
          <p:cNvSpPr/>
          <p:nvPr/>
        </p:nvSpPr>
        <p:spPr>
          <a:xfrm>
            <a:off x="7412726" y="1915615"/>
            <a:ext cx="73500" cy="77100"/>
          </a:xfrm>
          <a:prstGeom prst="leftArrow">
            <a:avLst>
              <a:gd name="adj1" fmla="val 50000"/>
              <a:gd name="adj2" fmla="val 50000"/>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829" name="Google Shape;829;p83"/>
          <p:cNvGraphicFramePr/>
          <p:nvPr/>
        </p:nvGraphicFramePr>
        <p:xfrm>
          <a:off x="7280743" y="714284"/>
          <a:ext cx="1788825" cy="646450"/>
        </p:xfrm>
        <a:graphic>
          <a:graphicData uri="http://schemas.openxmlformats.org/drawingml/2006/table">
            <a:tbl>
              <a:tblPr>
                <a:noFill/>
                <a:tableStyleId>{1BB8693C-4873-4DB6-AA27-5CCEE618B7E2}</a:tableStyleId>
              </a:tblPr>
              <a:tblGrid>
                <a:gridCol w="345600">
                  <a:extLst>
                    <a:ext uri="{9D8B030D-6E8A-4147-A177-3AD203B41FA5}">
                      <a16:colId xmlns:a16="http://schemas.microsoft.com/office/drawing/2014/main" val="20000"/>
                    </a:ext>
                  </a:extLst>
                </a:gridCol>
                <a:gridCol w="1443225">
                  <a:extLst>
                    <a:ext uri="{9D8B030D-6E8A-4147-A177-3AD203B41FA5}">
                      <a16:colId xmlns:a16="http://schemas.microsoft.com/office/drawing/2014/main" val="20001"/>
                    </a:ext>
                  </a:extLst>
                </a:gridCol>
              </a:tblGrid>
              <a:tr h="646450">
                <a:tc>
                  <a:txBody>
                    <a:bodyPr/>
                    <a:lstStyle/>
                    <a:p>
                      <a:pPr marL="0" lvl="0" indent="0" algn="l" rtl="0">
                        <a:spcBef>
                          <a:spcPts val="0"/>
                        </a:spcBef>
                        <a:spcAft>
                          <a:spcPts val="0"/>
                        </a:spcAft>
                        <a:buNone/>
                      </a:pPr>
                      <a:endParaRPr sz="600" i="1">
                        <a:solidFill>
                          <a:srgbClr val="434343"/>
                        </a:solidFill>
                        <a:latin typeface="Open Sans"/>
                        <a:ea typeface="Open Sans"/>
                        <a:cs typeface="Open Sans"/>
                        <a:sym typeface="Open Sans"/>
                      </a:endParaRPr>
                    </a:p>
                  </a:txBody>
                  <a:tcPr marL="91425" marR="0" marT="0" marB="45700">
                    <a:lnL w="9525" cap="flat" cmpd="sng">
                      <a:solidFill>
                        <a:srgbClr val="D9D9D9"/>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alpha val="0"/>
                        </a:srgbClr>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endParaRPr sz="600">
                        <a:solidFill>
                          <a:srgbClr val="434343"/>
                        </a:solidFill>
                        <a:latin typeface="Open Sans"/>
                        <a:ea typeface="Open Sans"/>
                        <a:cs typeface="Open Sans"/>
                        <a:sym typeface="Open Sans"/>
                      </a:endParaRPr>
                    </a:p>
                  </a:txBody>
                  <a:tcPr marL="0" marR="91425" marT="0" marB="45700">
                    <a:lnL w="9525" cap="flat" cmpd="sng">
                      <a:solidFill>
                        <a:srgbClr val="D9D9D9">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alpha val="0"/>
                        </a:srgbClr>
                      </a:solidFill>
                      <a:prstDash val="solid"/>
                      <a:round/>
                      <a:headEnd type="none" w="sm" len="sm"/>
                      <a:tailEnd type="none" w="sm" len="sm"/>
                    </a:lnB>
                    <a:solidFill>
                      <a:srgbClr val="F3F3F3"/>
                    </a:solidFill>
                  </a:tcPr>
                </a:tc>
                <a:extLst>
                  <a:ext uri="{0D108BD9-81ED-4DB2-BD59-A6C34878D82A}">
                    <a16:rowId xmlns:a16="http://schemas.microsoft.com/office/drawing/2014/main" val="10000"/>
                  </a:ext>
                </a:extLst>
              </a:tr>
            </a:tbl>
          </a:graphicData>
        </a:graphic>
      </p:graphicFrame>
      <p:grpSp>
        <p:nvGrpSpPr>
          <p:cNvPr id="830" name="Google Shape;830;p83"/>
          <p:cNvGrpSpPr/>
          <p:nvPr/>
        </p:nvGrpSpPr>
        <p:grpSpPr>
          <a:xfrm>
            <a:off x="7465577" y="857966"/>
            <a:ext cx="1442588" cy="114000"/>
            <a:chOff x="455475" y="5946559"/>
            <a:chExt cx="1442588" cy="114000"/>
          </a:xfrm>
        </p:grpSpPr>
        <p:cxnSp>
          <p:nvCxnSpPr>
            <p:cNvPr id="831" name="Google Shape;831;p83"/>
            <p:cNvCxnSpPr>
              <a:stCxn id="832" idx="6"/>
              <a:endCxn id="833" idx="2"/>
            </p:cNvCxnSpPr>
            <p:nvPr/>
          </p:nvCxnSpPr>
          <p:spPr>
            <a:xfrm>
              <a:off x="569475" y="6003559"/>
              <a:ext cx="336000" cy="0"/>
            </a:xfrm>
            <a:prstGeom prst="straightConnector1">
              <a:avLst/>
            </a:prstGeom>
            <a:noFill/>
            <a:ln w="38100" cap="flat" cmpd="sng">
              <a:solidFill>
                <a:srgbClr val="6AA84F"/>
              </a:solidFill>
              <a:prstDash val="solid"/>
              <a:round/>
              <a:headEnd type="none" w="med" len="med"/>
              <a:tailEnd type="none" w="med" len="med"/>
            </a:ln>
          </p:spPr>
        </p:cxnSp>
        <p:sp>
          <p:nvSpPr>
            <p:cNvPr id="832" name="Google Shape;832;p83"/>
            <p:cNvSpPr/>
            <p:nvPr/>
          </p:nvSpPr>
          <p:spPr>
            <a:xfrm>
              <a:off x="455475" y="5946559"/>
              <a:ext cx="114000" cy="11400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83"/>
            <p:cNvSpPr/>
            <p:nvPr/>
          </p:nvSpPr>
          <p:spPr>
            <a:xfrm>
              <a:off x="905500" y="5946559"/>
              <a:ext cx="114000" cy="11400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83"/>
            <p:cNvSpPr/>
            <p:nvPr/>
          </p:nvSpPr>
          <p:spPr>
            <a:xfrm>
              <a:off x="1318150" y="5946559"/>
              <a:ext cx="114000" cy="11400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83"/>
            <p:cNvSpPr/>
            <p:nvPr/>
          </p:nvSpPr>
          <p:spPr>
            <a:xfrm>
              <a:off x="1784063" y="5946559"/>
              <a:ext cx="114000" cy="11400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36" name="Google Shape;836;p83"/>
            <p:cNvCxnSpPr>
              <a:stCxn id="833" idx="6"/>
              <a:endCxn id="834" idx="2"/>
            </p:cNvCxnSpPr>
            <p:nvPr/>
          </p:nvCxnSpPr>
          <p:spPr>
            <a:xfrm>
              <a:off x="1019500" y="6003559"/>
              <a:ext cx="298800" cy="0"/>
            </a:xfrm>
            <a:prstGeom prst="straightConnector1">
              <a:avLst/>
            </a:prstGeom>
            <a:noFill/>
            <a:ln w="38100" cap="flat" cmpd="sng">
              <a:solidFill>
                <a:srgbClr val="D9D9D9"/>
              </a:solidFill>
              <a:prstDash val="solid"/>
              <a:round/>
              <a:headEnd type="none" w="med" len="med"/>
              <a:tailEnd type="none" w="med" len="med"/>
            </a:ln>
          </p:spPr>
        </p:cxnSp>
        <p:cxnSp>
          <p:nvCxnSpPr>
            <p:cNvPr id="837" name="Google Shape;837;p83"/>
            <p:cNvCxnSpPr>
              <a:stCxn id="834" idx="6"/>
              <a:endCxn id="835" idx="2"/>
            </p:cNvCxnSpPr>
            <p:nvPr/>
          </p:nvCxnSpPr>
          <p:spPr>
            <a:xfrm>
              <a:off x="1432150" y="6003559"/>
              <a:ext cx="351900" cy="0"/>
            </a:xfrm>
            <a:prstGeom prst="straightConnector1">
              <a:avLst/>
            </a:prstGeom>
            <a:noFill/>
            <a:ln w="38100" cap="flat" cmpd="sng">
              <a:solidFill>
                <a:srgbClr val="6AA84F"/>
              </a:solidFill>
              <a:prstDash val="solid"/>
              <a:round/>
              <a:headEnd type="none" w="med" len="med"/>
              <a:tailEnd type="none" w="med" len="med"/>
            </a:ln>
          </p:spPr>
        </p:cxnSp>
        <p:cxnSp>
          <p:nvCxnSpPr>
            <p:cNvPr id="838" name="Google Shape;838;p83"/>
            <p:cNvCxnSpPr>
              <a:stCxn id="834" idx="2"/>
              <a:endCxn id="833" idx="6"/>
            </p:cNvCxnSpPr>
            <p:nvPr/>
          </p:nvCxnSpPr>
          <p:spPr>
            <a:xfrm rot="10800000">
              <a:off x="1019650" y="6003559"/>
              <a:ext cx="298500" cy="0"/>
            </a:xfrm>
            <a:prstGeom prst="straightConnector1">
              <a:avLst/>
            </a:prstGeom>
            <a:noFill/>
            <a:ln w="38100" cap="flat" cmpd="sng">
              <a:solidFill>
                <a:srgbClr val="6AA84F"/>
              </a:solidFill>
              <a:prstDash val="solid"/>
              <a:round/>
              <a:headEnd type="none" w="med" len="med"/>
              <a:tailEnd type="none" w="med" len="med"/>
            </a:ln>
          </p:spPr>
        </p:cxnSp>
      </p:grpSp>
      <p:graphicFrame>
        <p:nvGraphicFramePr>
          <p:cNvPr id="839" name="Google Shape;839;p83"/>
          <p:cNvGraphicFramePr/>
          <p:nvPr/>
        </p:nvGraphicFramePr>
        <p:xfrm>
          <a:off x="7280743" y="1011028"/>
          <a:ext cx="1790800" cy="182880"/>
        </p:xfrm>
        <a:graphic>
          <a:graphicData uri="http://schemas.openxmlformats.org/drawingml/2006/table">
            <a:tbl>
              <a:tblPr>
                <a:noFill/>
                <a:tableStyleId>{1BB8693C-4873-4DB6-AA27-5CCEE618B7E2}</a:tableStyleId>
              </a:tblPr>
              <a:tblGrid>
                <a:gridCol w="447700">
                  <a:extLst>
                    <a:ext uri="{9D8B030D-6E8A-4147-A177-3AD203B41FA5}">
                      <a16:colId xmlns:a16="http://schemas.microsoft.com/office/drawing/2014/main" val="20000"/>
                    </a:ext>
                  </a:extLst>
                </a:gridCol>
                <a:gridCol w="447700">
                  <a:extLst>
                    <a:ext uri="{9D8B030D-6E8A-4147-A177-3AD203B41FA5}">
                      <a16:colId xmlns:a16="http://schemas.microsoft.com/office/drawing/2014/main" val="20001"/>
                    </a:ext>
                  </a:extLst>
                </a:gridCol>
                <a:gridCol w="447700">
                  <a:extLst>
                    <a:ext uri="{9D8B030D-6E8A-4147-A177-3AD203B41FA5}">
                      <a16:colId xmlns:a16="http://schemas.microsoft.com/office/drawing/2014/main" val="20002"/>
                    </a:ext>
                  </a:extLst>
                </a:gridCol>
                <a:gridCol w="447700">
                  <a:extLst>
                    <a:ext uri="{9D8B030D-6E8A-4147-A177-3AD203B41FA5}">
                      <a16:colId xmlns:a16="http://schemas.microsoft.com/office/drawing/2014/main" val="20003"/>
                    </a:ext>
                  </a:extLst>
                </a:gridCol>
              </a:tblGrid>
              <a:tr h="182875">
                <a:tc>
                  <a:txBody>
                    <a:bodyPr/>
                    <a:lstStyle/>
                    <a:p>
                      <a:pPr marL="0" lvl="0" indent="0" algn="ctr" rtl="0">
                        <a:spcBef>
                          <a:spcPts val="0"/>
                        </a:spcBef>
                        <a:spcAft>
                          <a:spcPts val="0"/>
                        </a:spcAft>
                        <a:buNone/>
                      </a:pPr>
                      <a:r>
                        <a:rPr lang="en-US" sz="600" dirty="0">
                          <a:solidFill>
                            <a:srgbClr val="434343"/>
                          </a:solidFill>
                          <a:latin typeface="Open Sans"/>
                          <a:ea typeface="Open Sans"/>
                          <a:cs typeface="Open Sans"/>
                          <a:sym typeface="Open Sans"/>
                        </a:rPr>
                        <a:t>Supplier</a:t>
                      </a:r>
                      <a:r>
                        <a:rPr lang="en" sz="600" dirty="0">
                          <a:solidFill>
                            <a:srgbClr val="434343"/>
                          </a:solidFill>
                          <a:latin typeface="Open Sans"/>
                          <a:ea typeface="Open Sans"/>
                          <a:cs typeface="Open Sans"/>
                          <a:sym typeface="Open Sans"/>
                        </a:rPr>
                        <a:t> Verified</a:t>
                      </a:r>
                      <a:endParaRPr sz="600" dirty="0">
                        <a:latin typeface="Open Sans"/>
                        <a:ea typeface="Open Sans"/>
                        <a:cs typeface="Open Sans"/>
                        <a:sym typeface="Open Sans"/>
                      </a:endParaRPr>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600">
                          <a:solidFill>
                            <a:srgbClr val="434343"/>
                          </a:solidFill>
                          <a:latin typeface="Open Sans"/>
                          <a:ea typeface="Open Sans"/>
                          <a:cs typeface="Open Sans"/>
                          <a:sym typeface="Open Sans"/>
                        </a:rPr>
                        <a:t>Candex Invoice</a:t>
                      </a:r>
                      <a:endParaRPr sz="600">
                        <a:latin typeface="Open Sans"/>
                        <a:ea typeface="Open Sans"/>
                        <a:cs typeface="Open Sans"/>
                        <a:sym typeface="Open Sans"/>
                      </a:endParaRPr>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600" dirty="0">
                          <a:solidFill>
                            <a:srgbClr val="434343"/>
                          </a:solidFill>
                          <a:latin typeface="Open Sans"/>
                          <a:ea typeface="Open Sans"/>
                          <a:cs typeface="Open Sans"/>
                          <a:sym typeface="Open Sans"/>
                        </a:rPr>
                        <a:t>Paid by </a:t>
                      </a:r>
                      <a:r>
                        <a:rPr lang="en-US" sz="600" dirty="0">
                          <a:solidFill>
                            <a:srgbClr val="434343"/>
                          </a:solidFill>
                          <a:latin typeface="Open Sans"/>
                          <a:ea typeface="Open Sans"/>
                          <a:cs typeface="Open Sans"/>
                          <a:sym typeface="Open Sans"/>
                        </a:rPr>
                        <a:t>Rutgers</a:t>
                      </a:r>
                      <a:endParaRPr sz="600" dirty="0">
                        <a:latin typeface="Open Sans"/>
                        <a:ea typeface="Open Sans"/>
                        <a:cs typeface="Open Sans"/>
                        <a:sym typeface="Open Sans"/>
                      </a:endParaRPr>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600" dirty="0">
                          <a:solidFill>
                            <a:srgbClr val="434343"/>
                          </a:solidFill>
                          <a:latin typeface="Open Sans"/>
                          <a:ea typeface="Open Sans"/>
                          <a:cs typeface="Open Sans"/>
                          <a:sym typeface="Open Sans"/>
                        </a:rPr>
                        <a:t>Paid to </a:t>
                      </a:r>
                      <a:r>
                        <a:rPr lang="en-US" sz="600" dirty="0">
                          <a:solidFill>
                            <a:srgbClr val="434343"/>
                          </a:solidFill>
                          <a:latin typeface="Open Sans"/>
                          <a:ea typeface="Open Sans"/>
                          <a:cs typeface="Open Sans"/>
                          <a:sym typeface="Open Sans"/>
                        </a:rPr>
                        <a:t>Supplier</a:t>
                      </a:r>
                      <a:endParaRPr sz="600" dirty="0">
                        <a:solidFill>
                          <a:srgbClr val="434343"/>
                        </a:solidFill>
                        <a:latin typeface="Open Sans"/>
                        <a:ea typeface="Open Sans"/>
                        <a:cs typeface="Open Sans"/>
                        <a:sym typeface="Open Sans"/>
                      </a:endParaRPr>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840" name="Google Shape;840;p83"/>
          <p:cNvGraphicFramePr/>
          <p:nvPr/>
        </p:nvGraphicFramePr>
        <p:xfrm>
          <a:off x="7280743" y="1360250"/>
          <a:ext cx="1788700" cy="480965"/>
        </p:xfrm>
        <a:graphic>
          <a:graphicData uri="http://schemas.openxmlformats.org/drawingml/2006/table">
            <a:tbl>
              <a:tblPr>
                <a:noFill/>
                <a:tableStyleId>{1BB8693C-4873-4DB6-AA27-5CCEE618B7E2}</a:tableStyleId>
              </a:tblPr>
              <a:tblGrid>
                <a:gridCol w="351675">
                  <a:extLst>
                    <a:ext uri="{9D8B030D-6E8A-4147-A177-3AD203B41FA5}">
                      <a16:colId xmlns:a16="http://schemas.microsoft.com/office/drawing/2014/main" val="20000"/>
                    </a:ext>
                  </a:extLst>
                </a:gridCol>
                <a:gridCol w="1437025">
                  <a:extLst>
                    <a:ext uri="{9D8B030D-6E8A-4147-A177-3AD203B41FA5}">
                      <a16:colId xmlns:a16="http://schemas.microsoft.com/office/drawing/2014/main" val="20001"/>
                    </a:ext>
                  </a:extLst>
                </a:gridCol>
              </a:tblGrid>
              <a:tr h="100000">
                <a:tc gridSpan="2">
                  <a:txBody>
                    <a:bodyPr/>
                    <a:lstStyle/>
                    <a:p>
                      <a:pPr marL="0" lvl="0" indent="0" algn="l" rtl="0">
                        <a:lnSpc>
                          <a:spcPct val="50000"/>
                        </a:lnSpc>
                        <a:spcBef>
                          <a:spcPts val="0"/>
                        </a:spcBef>
                        <a:spcAft>
                          <a:spcPts val="0"/>
                        </a:spcAft>
                        <a:buNone/>
                      </a:pPr>
                      <a:r>
                        <a:rPr lang="en-US" sz="600" i="1" dirty="0">
                          <a:solidFill>
                            <a:srgbClr val="434343"/>
                          </a:solidFill>
                          <a:latin typeface="Open Sans"/>
                          <a:ea typeface="Open Sans"/>
                          <a:cs typeface="Open Sans"/>
                          <a:sym typeface="Open Sans"/>
                        </a:rPr>
                        <a:t>Supplier</a:t>
                      </a:r>
                      <a:r>
                        <a:rPr lang="en" sz="600" i="1" dirty="0">
                          <a:solidFill>
                            <a:srgbClr val="434343"/>
                          </a:solidFill>
                          <a:latin typeface="Open Sans"/>
                          <a:ea typeface="Open Sans"/>
                          <a:cs typeface="Open Sans"/>
                          <a:sym typeface="Open Sans"/>
                        </a:rPr>
                        <a:t>:</a:t>
                      </a:r>
                      <a:endParaRPr sz="500" dirty="0">
                        <a:solidFill>
                          <a:srgbClr val="66B2E1"/>
                        </a:solidFill>
                        <a:latin typeface="Open Sans SemiBold"/>
                        <a:ea typeface="Open Sans SemiBold"/>
                        <a:cs typeface="Open Sans SemiBold"/>
                        <a:sym typeface="Open Sans SemiBold"/>
                      </a:endParaRPr>
                    </a:p>
                  </a:txBody>
                  <a:tcPr marL="91425" marR="0" marT="0" marB="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solidFill>
                      <a:srgbClr val="F3F3F3"/>
                    </a:solidFill>
                  </a:tcPr>
                </a:tc>
                <a:tc hMerge="1">
                  <a:txBody>
                    <a:bodyPr/>
                    <a:lstStyle/>
                    <a:p>
                      <a:endParaRPr lang="en-US"/>
                    </a:p>
                  </a:txBody>
                  <a:tcPr/>
                </a:tc>
                <a:extLst>
                  <a:ext uri="{0D108BD9-81ED-4DB2-BD59-A6C34878D82A}">
                    <a16:rowId xmlns:a16="http://schemas.microsoft.com/office/drawing/2014/main" val="10000"/>
                  </a:ext>
                </a:extLst>
              </a:tr>
              <a:tr h="184800">
                <a:tc>
                  <a:txBody>
                    <a:bodyPr/>
                    <a:lstStyle/>
                    <a:p>
                      <a:pPr marL="0" lvl="0" indent="0" algn="l" rtl="0">
                        <a:spcBef>
                          <a:spcPts val="0"/>
                        </a:spcBef>
                        <a:spcAft>
                          <a:spcPts val="0"/>
                        </a:spcAft>
                        <a:buClr>
                          <a:srgbClr val="4285F4"/>
                        </a:buClr>
                        <a:buSzPts val="1100"/>
                        <a:buFont typeface="Arial"/>
                        <a:buNone/>
                      </a:pPr>
                      <a:endParaRPr sz="500">
                        <a:solidFill>
                          <a:srgbClr val="66B2E1"/>
                        </a:solidFill>
                        <a:latin typeface="Open Sans SemiBold"/>
                        <a:ea typeface="Open Sans SemiBold"/>
                        <a:cs typeface="Open Sans SemiBold"/>
                        <a:sym typeface="Open Sans SemiBold"/>
                      </a:endParaRPr>
                    </a:p>
                  </a:txBody>
                  <a:tcPr marL="91425" marR="0" marT="45700" marB="45700">
                    <a:lnL w="9525" cap="flat" cmpd="sng">
                      <a:solidFill>
                        <a:srgbClr val="D9D9D9"/>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600" b="1">
                          <a:solidFill>
                            <a:srgbClr val="434343"/>
                          </a:solidFill>
                          <a:latin typeface="Open Sans"/>
                          <a:ea typeface="Open Sans"/>
                          <a:cs typeface="Open Sans"/>
                          <a:sym typeface="Open Sans"/>
                        </a:rPr>
                        <a:t>Zack Miller</a:t>
                      </a:r>
                      <a:r>
                        <a:rPr lang="en" sz="600">
                          <a:solidFill>
                            <a:srgbClr val="434343"/>
                          </a:solidFill>
                          <a:latin typeface="Open Sans"/>
                          <a:ea typeface="Open Sans"/>
                          <a:cs typeface="Open Sans"/>
                          <a:sym typeface="Open Sans"/>
                        </a:rPr>
                        <a:t> </a:t>
                      </a:r>
                      <a:r>
                        <a:rPr lang="en" sz="600" b="1">
                          <a:solidFill>
                            <a:srgbClr val="434343"/>
                          </a:solidFill>
                          <a:latin typeface="Open Sans"/>
                          <a:ea typeface="Open Sans"/>
                          <a:cs typeface="Open Sans"/>
                          <a:sym typeface="Open Sans"/>
                        </a:rPr>
                        <a:t>▾</a:t>
                      </a:r>
                      <a:endParaRPr sz="600" b="1">
                        <a:solidFill>
                          <a:srgbClr val="434343"/>
                        </a:solidFill>
                        <a:latin typeface="Open Sans"/>
                        <a:ea typeface="Open Sans"/>
                        <a:cs typeface="Open Sans"/>
                        <a:sym typeface="Open Sans"/>
                      </a:endParaRPr>
                    </a:p>
                    <a:p>
                      <a:pPr marL="0" lvl="0" indent="0" algn="l" rtl="0">
                        <a:spcBef>
                          <a:spcPts val="0"/>
                        </a:spcBef>
                        <a:spcAft>
                          <a:spcPts val="0"/>
                        </a:spcAft>
                        <a:buNone/>
                      </a:pPr>
                      <a:r>
                        <a:rPr lang="en" sz="500">
                          <a:solidFill>
                            <a:srgbClr val="434343"/>
                          </a:solidFill>
                          <a:latin typeface="Open Sans Medium"/>
                          <a:ea typeface="Open Sans Medium"/>
                          <a:cs typeface="Open Sans Medium"/>
                          <a:sym typeface="Open Sans Medium"/>
                        </a:rPr>
                        <a:t>By Zach Miller</a:t>
                      </a:r>
                      <a:endParaRPr sz="600" b="1">
                        <a:solidFill>
                          <a:srgbClr val="434343"/>
                        </a:solidFill>
                        <a:latin typeface="Open Sans"/>
                        <a:ea typeface="Open Sans"/>
                        <a:cs typeface="Open Sans"/>
                        <a:sym typeface="Open Sans"/>
                      </a:endParaRPr>
                    </a:p>
                    <a:p>
                      <a:pPr marL="0" lvl="0" indent="0" algn="l" rtl="0">
                        <a:spcBef>
                          <a:spcPts val="0"/>
                        </a:spcBef>
                        <a:spcAft>
                          <a:spcPts val="0"/>
                        </a:spcAft>
                        <a:buNone/>
                      </a:pPr>
                      <a:r>
                        <a:rPr lang="en" sz="500">
                          <a:solidFill>
                            <a:srgbClr val="66B2E1"/>
                          </a:solidFill>
                          <a:latin typeface="Open Sans SemiBold"/>
                          <a:ea typeface="Open Sans SemiBold"/>
                          <a:cs typeface="Open Sans SemiBold"/>
                          <a:sym typeface="Open Sans SemiBold"/>
                        </a:rPr>
                        <a:t>#FR94039010</a:t>
                      </a:r>
                      <a:endParaRPr sz="500">
                        <a:solidFill>
                          <a:srgbClr val="66B2E1"/>
                        </a:solidFill>
                        <a:latin typeface="Open Sans SemiBold"/>
                        <a:ea typeface="Open Sans SemiBold"/>
                        <a:cs typeface="Open Sans SemiBold"/>
                        <a:sym typeface="Open Sans SemiBold"/>
                      </a:endParaRPr>
                    </a:p>
                  </a:txBody>
                  <a:tcPr marL="0" marR="91425" marT="45700" marB="91425">
                    <a:lnL w="9525" cap="flat" cmpd="sng">
                      <a:solidFill>
                        <a:srgbClr val="9E9E9E">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solidFill>
                      <a:srgbClr val="F3F3F3"/>
                    </a:solidFill>
                  </a:tcPr>
                </a:tc>
                <a:extLst>
                  <a:ext uri="{0D108BD9-81ED-4DB2-BD59-A6C34878D82A}">
                    <a16:rowId xmlns:a16="http://schemas.microsoft.com/office/drawing/2014/main" val="10001"/>
                  </a:ext>
                </a:extLst>
              </a:tr>
            </a:tbl>
          </a:graphicData>
        </a:graphic>
      </p:graphicFrame>
      <p:graphicFrame>
        <p:nvGraphicFramePr>
          <p:cNvPr id="841" name="Google Shape;841;p83"/>
          <p:cNvGraphicFramePr/>
          <p:nvPr/>
        </p:nvGraphicFramePr>
        <p:xfrm>
          <a:off x="7280743" y="1841435"/>
          <a:ext cx="1788700" cy="480965"/>
        </p:xfrm>
        <a:graphic>
          <a:graphicData uri="http://schemas.openxmlformats.org/drawingml/2006/table">
            <a:tbl>
              <a:tblPr>
                <a:noFill/>
                <a:tableStyleId>{1BB8693C-4873-4DB6-AA27-5CCEE618B7E2}</a:tableStyleId>
              </a:tblPr>
              <a:tblGrid>
                <a:gridCol w="351675">
                  <a:extLst>
                    <a:ext uri="{9D8B030D-6E8A-4147-A177-3AD203B41FA5}">
                      <a16:colId xmlns:a16="http://schemas.microsoft.com/office/drawing/2014/main" val="20000"/>
                    </a:ext>
                  </a:extLst>
                </a:gridCol>
                <a:gridCol w="1437025">
                  <a:extLst>
                    <a:ext uri="{9D8B030D-6E8A-4147-A177-3AD203B41FA5}">
                      <a16:colId xmlns:a16="http://schemas.microsoft.com/office/drawing/2014/main" val="20001"/>
                    </a:ext>
                  </a:extLst>
                </a:gridCol>
              </a:tblGrid>
              <a:tr h="100000">
                <a:tc gridSpan="2">
                  <a:txBody>
                    <a:bodyPr/>
                    <a:lstStyle/>
                    <a:p>
                      <a:pPr marL="0" lvl="0" indent="0" algn="l" rtl="0">
                        <a:lnSpc>
                          <a:spcPct val="50000"/>
                        </a:lnSpc>
                        <a:spcBef>
                          <a:spcPts val="0"/>
                        </a:spcBef>
                        <a:spcAft>
                          <a:spcPts val="0"/>
                        </a:spcAft>
                        <a:buNone/>
                      </a:pPr>
                      <a:r>
                        <a:rPr lang="en-US" sz="600" i="1" dirty="0">
                          <a:solidFill>
                            <a:srgbClr val="434343"/>
                          </a:solidFill>
                          <a:latin typeface="Open Sans"/>
                          <a:ea typeface="Open Sans"/>
                          <a:cs typeface="Open Sans"/>
                          <a:sym typeface="Open Sans"/>
                        </a:rPr>
                        <a:t>Rutgers</a:t>
                      </a:r>
                      <a:r>
                        <a:rPr lang="en" sz="600" i="1" dirty="0">
                          <a:solidFill>
                            <a:srgbClr val="434343"/>
                          </a:solidFill>
                          <a:latin typeface="Open Sans"/>
                          <a:ea typeface="Open Sans"/>
                          <a:cs typeface="Open Sans"/>
                          <a:sym typeface="Open Sans"/>
                        </a:rPr>
                        <a:t>:</a:t>
                      </a:r>
                      <a:endParaRPr sz="500" dirty="0">
                        <a:solidFill>
                          <a:srgbClr val="66B2E1"/>
                        </a:solidFill>
                        <a:latin typeface="Open Sans SemiBold"/>
                        <a:ea typeface="Open Sans SemiBold"/>
                        <a:cs typeface="Open Sans SemiBold"/>
                        <a:sym typeface="Open Sans SemiBold"/>
                      </a:endParaRPr>
                    </a:p>
                  </a:txBody>
                  <a:tcPr marL="91425" marR="0" marT="0" marB="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solidFill>
                      <a:srgbClr val="F3F3F3"/>
                    </a:solidFill>
                  </a:tcPr>
                </a:tc>
                <a:tc hMerge="1">
                  <a:txBody>
                    <a:bodyPr/>
                    <a:lstStyle/>
                    <a:p>
                      <a:endParaRPr lang="en-US"/>
                    </a:p>
                  </a:txBody>
                  <a:tcPr/>
                </a:tc>
                <a:extLst>
                  <a:ext uri="{0D108BD9-81ED-4DB2-BD59-A6C34878D82A}">
                    <a16:rowId xmlns:a16="http://schemas.microsoft.com/office/drawing/2014/main" val="10000"/>
                  </a:ext>
                </a:extLst>
              </a:tr>
              <a:tr h="184800">
                <a:tc>
                  <a:txBody>
                    <a:bodyPr/>
                    <a:lstStyle/>
                    <a:p>
                      <a:pPr marL="0" lvl="0" indent="0" algn="l" rtl="0">
                        <a:spcBef>
                          <a:spcPts val="0"/>
                        </a:spcBef>
                        <a:spcAft>
                          <a:spcPts val="0"/>
                        </a:spcAft>
                        <a:buClr>
                          <a:srgbClr val="4285F4"/>
                        </a:buClr>
                        <a:buSzPts val="1100"/>
                        <a:buFont typeface="Arial"/>
                        <a:buNone/>
                      </a:pPr>
                      <a:endParaRPr sz="500">
                        <a:solidFill>
                          <a:srgbClr val="66B2E1"/>
                        </a:solidFill>
                        <a:latin typeface="Open Sans SemiBold"/>
                        <a:ea typeface="Open Sans SemiBold"/>
                        <a:cs typeface="Open Sans SemiBold"/>
                        <a:sym typeface="Open Sans SemiBold"/>
                      </a:endParaRPr>
                    </a:p>
                  </a:txBody>
                  <a:tcPr marL="91425" marR="0" marT="45700" marB="45700">
                    <a:lnL w="9525" cap="flat" cmpd="sng">
                      <a:solidFill>
                        <a:srgbClr val="D9D9D9"/>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600" b="1">
                          <a:solidFill>
                            <a:srgbClr val="434343"/>
                          </a:solidFill>
                          <a:latin typeface="Open Sans"/>
                          <a:ea typeface="Open Sans"/>
                          <a:cs typeface="Open Sans"/>
                          <a:sym typeface="Open Sans"/>
                        </a:rPr>
                        <a:t>Rutgers</a:t>
                      </a:r>
                      <a:r>
                        <a:rPr lang="en" sz="600">
                          <a:solidFill>
                            <a:srgbClr val="434343"/>
                          </a:solidFill>
                          <a:latin typeface="Open Sans"/>
                          <a:ea typeface="Open Sans"/>
                          <a:cs typeface="Open Sans"/>
                          <a:sym typeface="Open Sans"/>
                        </a:rPr>
                        <a:t> </a:t>
                      </a:r>
                      <a:r>
                        <a:rPr lang="en" sz="600" b="1">
                          <a:solidFill>
                            <a:srgbClr val="434343"/>
                          </a:solidFill>
                          <a:latin typeface="Open Sans"/>
                          <a:ea typeface="Open Sans"/>
                          <a:cs typeface="Open Sans"/>
                          <a:sym typeface="Open Sans"/>
                        </a:rPr>
                        <a:t>▾</a:t>
                      </a:r>
                      <a:endParaRPr sz="600" b="1">
                        <a:solidFill>
                          <a:srgbClr val="434343"/>
                        </a:solidFill>
                        <a:latin typeface="Open Sans"/>
                        <a:ea typeface="Open Sans"/>
                        <a:cs typeface="Open Sans"/>
                        <a:sym typeface="Open Sans"/>
                      </a:endParaRPr>
                    </a:p>
                    <a:p>
                      <a:pPr marL="0" lvl="0" indent="0" algn="l" rtl="0">
                        <a:spcBef>
                          <a:spcPts val="0"/>
                        </a:spcBef>
                        <a:spcAft>
                          <a:spcPts val="0"/>
                        </a:spcAft>
                        <a:buNone/>
                      </a:pPr>
                      <a:r>
                        <a:rPr lang="en" sz="500">
                          <a:solidFill>
                            <a:srgbClr val="434343"/>
                          </a:solidFill>
                          <a:latin typeface="Open Sans Medium"/>
                          <a:ea typeface="Open Sans Medium"/>
                          <a:cs typeface="Open Sans Medium"/>
                          <a:sym typeface="Open Sans Medium"/>
                        </a:rPr>
                        <a:t>By Candex</a:t>
                      </a:r>
                      <a:endParaRPr sz="600" b="1">
                        <a:solidFill>
                          <a:srgbClr val="434343"/>
                        </a:solidFill>
                        <a:latin typeface="Open Sans"/>
                        <a:ea typeface="Open Sans"/>
                        <a:cs typeface="Open Sans"/>
                        <a:sym typeface="Open Sans"/>
                      </a:endParaRPr>
                    </a:p>
                    <a:p>
                      <a:pPr marL="0" lvl="0" indent="0" algn="l" rtl="0">
                        <a:spcBef>
                          <a:spcPts val="0"/>
                        </a:spcBef>
                        <a:spcAft>
                          <a:spcPts val="0"/>
                        </a:spcAft>
                        <a:buNone/>
                      </a:pPr>
                      <a:r>
                        <a:rPr lang="en" sz="500">
                          <a:solidFill>
                            <a:srgbClr val="66B2E1"/>
                          </a:solidFill>
                          <a:latin typeface="Open Sans SemiBold"/>
                          <a:ea typeface="Open Sans SemiBold"/>
                          <a:cs typeface="Open Sans SemiBold"/>
                          <a:sym typeface="Open Sans SemiBold"/>
                        </a:rPr>
                        <a:t>#FR74389010</a:t>
                      </a:r>
                      <a:endParaRPr sz="500">
                        <a:solidFill>
                          <a:srgbClr val="66B2E1"/>
                        </a:solidFill>
                        <a:latin typeface="Open Sans SemiBold"/>
                        <a:ea typeface="Open Sans SemiBold"/>
                        <a:cs typeface="Open Sans SemiBold"/>
                        <a:sym typeface="Open Sans SemiBold"/>
                      </a:endParaRPr>
                    </a:p>
                  </a:txBody>
                  <a:tcPr marL="0" marR="91425" marT="45700" marB="91425">
                    <a:lnL w="9525" cap="flat" cmpd="sng">
                      <a:solidFill>
                        <a:srgbClr val="9E9E9E">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solidFill>
                      <a:prstDash val="solid"/>
                      <a:round/>
                      <a:headEnd type="none" w="sm" len="sm"/>
                      <a:tailEnd type="none" w="sm" len="sm"/>
                    </a:lnB>
                    <a:solidFill>
                      <a:srgbClr val="F3F3F3"/>
                    </a:solidFill>
                  </a:tcPr>
                </a:tc>
                <a:extLst>
                  <a:ext uri="{0D108BD9-81ED-4DB2-BD59-A6C34878D82A}">
                    <a16:rowId xmlns:a16="http://schemas.microsoft.com/office/drawing/2014/main" val="10001"/>
                  </a:ext>
                </a:extLst>
              </a:tr>
            </a:tbl>
          </a:graphicData>
        </a:graphic>
      </p:graphicFrame>
      <p:sp>
        <p:nvSpPr>
          <p:cNvPr id="842" name="Google Shape;842;p83"/>
          <p:cNvSpPr/>
          <p:nvPr/>
        </p:nvSpPr>
        <p:spPr>
          <a:xfrm>
            <a:off x="7376354" y="1509657"/>
            <a:ext cx="190500" cy="190500"/>
          </a:xfrm>
          <a:prstGeom prst="roundRect">
            <a:avLst>
              <a:gd name="adj" fmla="val 17591"/>
            </a:avLst>
          </a:prstGeom>
          <a:solidFill>
            <a:srgbClr val="6AA84F"/>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800">
                <a:solidFill>
                  <a:schemeClr val="lt1"/>
                </a:solidFill>
                <a:latin typeface="Open Sans SemiBold"/>
                <a:ea typeface="Open Sans SemiBold"/>
                <a:cs typeface="Open Sans SemiBold"/>
                <a:sym typeface="Open Sans SemiBold"/>
              </a:rPr>
              <a:t>✓</a:t>
            </a:r>
            <a:endParaRPr sz="800">
              <a:solidFill>
                <a:srgbClr val="FFFFFF"/>
              </a:solidFill>
              <a:latin typeface="Open Sans SemiBold"/>
              <a:ea typeface="Open Sans SemiBold"/>
              <a:cs typeface="Open Sans SemiBold"/>
              <a:sym typeface="Open Sans SemiBold"/>
            </a:endParaRPr>
          </a:p>
        </p:txBody>
      </p:sp>
      <p:sp>
        <p:nvSpPr>
          <p:cNvPr id="843" name="Google Shape;843;p83"/>
          <p:cNvSpPr/>
          <p:nvPr/>
        </p:nvSpPr>
        <p:spPr>
          <a:xfrm>
            <a:off x="7376354" y="1991816"/>
            <a:ext cx="190500" cy="190500"/>
          </a:xfrm>
          <a:prstGeom prst="roundRect">
            <a:avLst>
              <a:gd name="adj" fmla="val 17591"/>
            </a:avLst>
          </a:prstGeom>
          <a:solidFill>
            <a:srgbClr val="6AA84F"/>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800">
                <a:solidFill>
                  <a:schemeClr val="lt1"/>
                </a:solidFill>
                <a:latin typeface="Open Sans SemiBold"/>
                <a:ea typeface="Open Sans SemiBold"/>
                <a:cs typeface="Open Sans SemiBold"/>
                <a:sym typeface="Open Sans SemiBold"/>
              </a:rPr>
              <a:t>✓</a:t>
            </a:r>
            <a:endParaRPr sz="800">
              <a:solidFill>
                <a:srgbClr val="FFFFFF"/>
              </a:solidFill>
              <a:latin typeface="Open Sans SemiBold"/>
              <a:ea typeface="Open Sans SemiBold"/>
              <a:cs typeface="Open Sans SemiBold"/>
              <a:sym typeface="Open Sans SemiBold"/>
            </a:endParaRPr>
          </a:p>
        </p:txBody>
      </p:sp>
      <p:sp>
        <p:nvSpPr>
          <p:cNvPr id="844" name="Google Shape;844;p83"/>
          <p:cNvSpPr/>
          <p:nvPr/>
        </p:nvSpPr>
        <p:spPr>
          <a:xfrm>
            <a:off x="7390433" y="540421"/>
            <a:ext cx="73500" cy="77100"/>
          </a:xfrm>
          <a:prstGeom prst="leftArrow">
            <a:avLst>
              <a:gd name="adj1" fmla="val 50000"/>
              <a:gd name="adj2" fmla="val 50000"/>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83"/>
          <p:cNvSpPr/>
          <p:nvPr/>
        </p:nvSpPr>
        <p:spPr>
          <a:xfrm rot="2700000">
            <a:off x="8943785" y="543368"/>
            <a:ext cx="85277" cy="85277"/>
          </a:xfrm>
          <a:prstGeom prst="ellipse">
            <a:avLst/>
          </a:prstGeom>
          <a:solidFill>
            <a:srgbClr val="434343"/>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800">
                <a:solidFill>
                  <a:srgbClr val="FFFFFF"/>
                </a:solidFill>
                <a:latin typeface="Open Sans"/>
                <a:ea typeface="Open Sans"/>
                <a:cs typeface="Open Sans"/>
                <a:sym typeface="Open Sans"/>
              </a:rPr>
              <a:t>+</a:t>
            </a:r>
            <a:endParaRPr sz="800">
              <a:solidFill>
                <a:srgbClr val="FFFFFF"/>
              </a:solidFill>
              <a:latin typeface="Open Sans"/>
              <a:ea typeface="Open Sans"/>
              <a:cs typeface="Open Sans"/>
              <a:sym typeface="Open Sans"/>
            </a:endParaRPr>
          </a:p>
        </p:txBody>
      </p:sp>
      <p:pic>
        <p:nvPicPr>
          <p:cNvPr id="846" name="Google Shape;846;p83"/>
          <p:cNvPicPr preferRelativeResize="0"/>
          <p:nvPr/>
        </p:nvPicPr>
        <p:blipFill rotWithShape="1">
          <a:blip r:embed="rId13">
            <a:alphaModFix/>
          </a:blip>
          <a:srcRect t="22310" b="22315"/>
          <a:stretch/>
        </p:blipFill>
        <p:spPr>
          <a:xfrm>
            <a:off x="7380158" y="4080643"/>
            <a:ext cx="162000" cy="108000"/>
          </a:xfrm>
          <a:prstGeom prst="rect">
            <a:avLst/>
          </a:prstGeom>
          <a:noFill/>
          <a:ln w="9525" cap="flat" cmpd="sng">
            <a:solidFill>
              <a:srgbClr val="B3C1D6"/>
            </a:solidFill>
            <a:prstDash val="solid"/>
            <a:round/>
            <a:headEnd type="none" w="sm" len="sm"/>
            <a:tailEnd type="none" w="sm" len="sm"/>
          </a:ln>
        </p:spPr>
      </p:pic>
      <p:pic>
        <p:nvPicPr>
          <p:cNvPr id="847" name="Google Shape;847;p83"/>
          <p:cNvPicPr preferRelativeResize="0"/>
          <p:nvPr/>
        </p:nvPicPr>
        <p:blipFill rotWithShape="1">
          <a:blip r:embed="rId13">
            <a:alphaModFix/>
          </a:blip>
          <a:srcRect t="22310" b="22315"/>
          <a:stretch/>
        </p:blipFill>
        <p:spPr>
          <a:xfrm>
            <a:off x="7380158" y="4292215"/>
            <a:ext cx="162000" cy="108000"/>
          </a:xfrm>
          <a:prstGeom prst="rect">
            <a:avLst/>
          </a:prstGeom>
          <a:noFill/>
          <a:ln w="9525" cap="flat" cmpd="sng">
            <a:solidFill>
              <a:srgbClr val="B3C1D6"/>
            </a:solidFill>
            <a:prstDash val="solid"/>
            <a:round/>
            <a:headEnd type="none" w="sm" len="sm"/>
            <a:tailEnd type="none" w="sm" len="sm"/>
          </a:ln>
        </p:spPr>
      </p:pic>
      <p:pic>
        <p:nvPicPr>
          <p:cNvPr id="848" name="Google Shape;848;p83"/>
          <p:cNvPicPr preferRelativeResize="0"/>
          <p:nvPr/>
        </p:nvPicPr>
        <p:blipFill rotWithShape="1">
          <a:blip r:embed="rId13">
            <a:alphaModFix/>
          </a:blip>
          <a:srcRect t="22310" b="22315"/>
          <a:stretch/>
        </p:blipFill>
        <p:spPr>
          <a:xfrm>
            <a:off x="7380158" y="4509456"/>
            <a:ext cx="162000" cy="108000"/>
          </a:xfrm>
          <a:prstGeom prst="rect">
            <a:avLst/>
          </a:prstGeom>
          <a:noFill/>
          <a:ln w="9525" cap="flat" cmpd="sng">
            <a:solidFill>
              <a:srgbClr val="B3C1D6"/>
            </a:solidFill>
            <a:prstDash val="solid"/>
            <a:round/>
            <a:headEnd type="none" w="sm" len="sm"/>
            <a:tailEnd type="none" w="sm" len="sm"/>
          </a:ln>
        </p:spPr>
      </p:pic>
      <p:grpSp>
        <p:nvGrpSpPr>
          <p:cNvPr id="849" name="Google Shape;849;p83"/>
          <p:cNvGrpSpPr/>
          <p:nvPr/>
        </p:nvGrpSpPr>
        <p:grpSpPr>
          <a:xfrm>
            <a:off x="3965577" y="1412592"/>
            <a:ext cx="3199200" cy="170100"/>
            <a:chOff x="3965577" y="1564992"/>
            <a:chExt cx="3199200" cy="170100"/>
          </a:xfrm>
        </p:grpSpPr>
        <p:cxnSp>
          <p:nvCxnSpPr>
            <p:cNvPr id="850" name="Google Shape;850;p83"/>
            <p:cNvCxnSpPr/>
            <p:nvPr/>
          </p:nvCxnSpPr>
          <p:spPr>
            <a:xfrm>
              <a:off x="3965577" y="1650042"/>
              <a:ext cx="3199200" cy="0"/>
            </a:xfrm>
            <a:prstGeom prst="straightConnector1">
              <a:avLst/>
            </a:prstGeom>
            <a:noFill/>
            <a:ln w="9525" cap="flat" cmpd="sng">
              <a:solidFill>
                <a:srgbClr val="D9D9D9"/>
              </a:solidFill>
              <a:prstDash val="solid"/>
              <a:round/>
              <a:headEnd type="none" w="med" len="med"/>
              <a:tailEnd type="none" w="med" len="med"/>
            </a:ln>
          </p:spPr>
        </p:cxnSp>
        <p:sp>
          <p:nvSpPr>
            <p:cNvPr id="851" name="Google Shape;851;p83"/>
            <p:cNvSpPr/>
            <p:nvPr/>
          </p:nvSpPr>
          <p:spPr>
            <a:xfrm>
              <a:off x="5294452" y="1564992"/>
              <a:ext cx="541200" cy="170100"/>
            </a:xfrm>
            <a:prstGeom prst="roundRect">
              <a:avLst>
                <a:gd name="adj" fmla="val 17395"/>
              </a:avLst>
            </a:prstGeom>
            <a:solidFill>
              <a:srgbClr val="F7F8F9"/>
            </a:solidFill>
            <a:ln>
              <a:noFill/>
            </a:ln>
          </p:spPr>
          <p:txBody>
            <a:bodyPr spcFirstLastPara="1" wrap="square" lIns="45700" tIns="91425" rIns="45700" bIns="91425" anchor="ctr" anchorCtr="0">
              <a:noAutofit/>
            </a:bodyPr>
            <a:lstStyle/>
            <a:p>
              <a:pPr marL="0" lvl="0" indent="0" algn="ctr" rtl="0">
                <a:spcBef>
                  <a:spcPts val="0"/>
                </a:spcBef>
                <a:spcAft>
                  <a:spcPts val="0"/>
                </a:spcAft>
                <a:buNone/>
              </a:pPr>
              <a:r>
                <a:rPr lang="en" sz="550" b="1">
                  <a:solidFill>
                    <a:srgbClr val="434343"/>
                  </a:solidFill>
                  <a:latin typeface="Open Sans"/>
                  <a:ea typeface="Open Sans"/>
                  <a:cs typeface="Open Sans"/>
                  <a:sym typeface="Open Sans"/>
                </a:rPr>
                <a:t>April 3, 2024</a:t>
              </a:r>
              <a:endParaRPr sz="550" b="1">
                <a:solidFill>
                  <a:srgbClr val="434343"/>
                </a:solidFill>
                <a:latin typeface="Open Sans"/>
                <a:ea typeface="Open Sans"/>
                <a:cs typeface="Open Sans"/>
                <a:sym typeface="Open Sans"/>
              </a:endParaRPr>
            </a:p>
          </p:txBody>
        </p:sp>
      </p:grpSp>
      <p:grpSp>
        <p:nvGrpSpPr>
          <p:cNvPr id="852" name="Google Shape;852;p83"/>
          <p:cNvGrpSpPr/>
          <p:nvPr/>
        </p:nvGrpSpPr>
        <p:grpSpPr>
          <a:xfrm>
            <a:off x="3965577" y="3273192"/>
            <a:ext cx="3199200" cy="170100"/>
            <a:chOff x="3965577" y="1564992"/>
            <a:chExt cx="3199200" cy="170100"/>
          </a:xfrm>
        </p:grpSpPr>
        <p:cxnSp>
          <p:nvCxnSpPr>
            <p:cNvPr id="853" name="Google Shape;853;p83"/>
            <p:cNvCxnSpPr/>
            <p:nvPr/>
          </p:nvCxnSpPr>
          <p:spPr>
            <a:xfrm>
              <a:off x="3965577" y="1650042"/>
              <a:ext cx="3199200" cy="0"/>
            </a:xfrm>
            <a:prstGeom prst="straightConnector1">
              <a:avLst/>
            </a:prstGeom>
            <a:noFill/>
            <a:ln w="9525" cap="flat" cmpd="sng">
              <a:solidFill>
                <a:srgbClr val="D9D9D9"/>
              </a:solidFill>
              <a:prstDash val="solid"/>
              <a:round/>
              <a:headEnd type="none" w="med" len="med"/>
              <a:tailEnd type="none" w="med" len="med"/>
            </a:ln>
          </p:spPr>
        </p:cxnSp>
        <p:sp>
          <p:nvSpPr>
            <p:cNvPr id="854" name="Google Shape;854;p83"/>
            <p:cNvSpPr/>
            <p:nvPr/>
          </p:nvSpPr>
          <p:spPr>
            <a:xfrm>
              <a:off x="5294452" y="1564992"/>
              <a:ext cx="541200" cy="170100"/>
            </a:xfrm>
            <a:prstGeom prst="roundRect">
              <a:avLst>
                <a:gd name="adj" fmla="val 17395"/>
              </a:avLst>
            </a:prstGeom>
            <a:solidFill>
              <a:srgbClr val="F7F8F9"/>
            </a:solidFill>
            <a:ln>
              <a:noFill/>
            </a:ln>
          </p:spPr>
          <p:txBody>
            <a:bodyPr spcFirstLastPara="1" wrap="square" lIns="45700" tIns="91425" rIns="45700" bIns="91425" anchor="ctr" anchorCtr="0">
              <a:noAutofit/>
            </a:bodyPr>
            <a:lstStyle/>
            <a:p>
              <a:pPr marL="0" lvl="0" indent="0" algn="ctr" rtl="0">
                <a:spcBef>
                  <a:spcPts val="0"/>
                </a:spcBef>
                <a:spcAft>
                  <a:spcPts val="0"/>
                </a:spcAft>
                <a:buNone/>
              </a:pPr>
              <a:r>
                <a:rPr lang="en" sz="550" b="1">
                  <a:solidFill>
                    <a:srgbClr val="434343"/>
                  </a:solidFill>
                  <a:latin typeface="Open Sans"/>
                  <a:ea typeface="Open Sans"/>
                  <a:cs typeface="Open Sans"/>
                  <a:sym typeface="Open Sans"/>
                </a:rPr>
                <a:t>April 5, 2024</a:t>
              </a:r>
              <a:endParaRPr sz="550" b="1">
                <a:solidFill>
                  <a:srgbClr val="434343"/>
                </a:solidFill>
                <a:latin typeface="Open Sans"/>
                <a:ea typeface="Open Sans"/>
                <a:cs typeface="Open Sans"/>
                <a:sym typeface="Open Sans"/>
              </a:endParaRPr>
            </a:p>
          </p:txBody>
        </p:sp>
      </p:grpSp>
      <p:grpSp>
        <p:nvGrpSpPr>
          <p:cNvPr id="855" name="Google Shape;855;p83"/>
          <p:cNvGrpSpPr/>
          <p:nvPr/>
        </p:nvGrpSpPr>
        <p:grpSpPr>
          <a:xfrm>
            <a:off x="3965577" y="3944879"/>
            <a:ext cx="3199200" cy="170100"/>
            <a:chOff x="3965577" y="1564992"/>
            <a:chExt cx="3199200" cy="170100"/>
          </a:xfrm>
        </p:grpSpPr>
        <p:cxnSp>
          <p:nvCxnSpPr>
            <p:cNvPr id="856" name="Google Shape;856;p83"/>
            <p:cNvCxnSpPr/>
            <p:nvPr/>
          </p:nvCxnSpPr>
          <p:spPr>
            <a:xfrm>
              <a:off x="3965577" y="1650042"/>
              <a:ext cx="3199200" cy="0"/>
            </a:xfrm>
            <a:prstGeom prst="straightConnector1">
              <a:avLst/>
            </a:prstGeom>
            <a:noFill/>
            <a:ln w="9525" cap="flat" cmpd="sng">
              <a:solidFill>
                <a:srgbClr val="D9D9D9"/>
              </a:solidFill>
              <a:prstDash val="solid"/>
              <a:round/>
              <a:headEnd type="none" w="med" len="med"/>
              <a:tailEnd type="none" w="med" len="med"/>
            </a:ln>
          </p:spPr>
        </p:cxnSp>
        <p:sp>
          <p:nvSpPr>
            <p:cNvPr id="857" name="Google Shape;857;p83"/>
            <p:cNvSpPr/>
            <p:nvPr/>
          </p:nvSpPr>
          <p:spPr>
            <a:xfrm>
              <a:off x="5294452" y="1564992"/>
              <a:ext cx="541200" cy="170100"/>
            </a:xfrm>
            <a:prstGeom prst="roundRect">
              <a:avLst>
                <a:gd name="adj" fmla="val 17395"/>
              </a:avLst>
            </a:prstGeom>
            <a:solidFill>
              <a:srgbClr val="F7F8F9"/>
            </a:solidFill>
            <a:ln>
              <a:noFill/>
            </a:ln>
          </p:spPr>
          <p:txBody>
            <a:bodyPr spcFirstLastPara="1" wrap="square" lIns="45700" tIns="91425" rIns="45700" bIns="91425" anchor="ctr" anchorCtr="0">
              <a:noAutofit/>
            </a:bodyPr>
            <a:lstStyle/>
            <a:p>
              <a:pPr marL="0" lvl="0" indent="0" algn="ctr" rtl="0">
                <a:spcBef>
                  <a:spcPts val="0"/>
                </a:spcBef>
                <a:spcAft>
                  <a:spcPts val="0"/>
                </a:spcAft>
                <a:buNone/>
              </a:pPr>
              <a:r>
                <a:rPr lang="en" sz="550" b="1">
                  <a:solidFill>
                    <a:srgbClr val="434343"/>
                  </a:solidFill>
                  <a:latin typeface="Open Sans"/>
                  <a:ea typeface="Open Sans"/>
                  <a:cs typeface="Open Sans"/>
                  <a:sym typeface="Open Sans"/>
                </a:rPr>
                <a:t>July 9, 2024</a:t>
              </a:r>
              <a:endParaRPr sz="550" b="1">
                <a:solidFill>
                  <a:srgbClr val="434343"/>
                </a:solidFill>
                <a:latin typeface="Open Sans"/>
                <a:ea typeface="Open Sans"/>
                <a:cs typeface="Open Sans"/>
                <a:sym typeface="Open Sans"/>
              </a:endParaRPr>
            </a:p>
          </p:txBody>
        </p:sp>
      </p:grpSp>
      <p:graphicFrame>
        <p:nvGraphicFramePr>
          <p:cNvPr id="858" name="Google Shape;858;p83"/>
          <p:cNvGraphicFramePr/>
          <p:nvPr>
            <p:extLst>
              <p:ext uri="{D42A27DB-BD31-4B8C-83A1-F6EECF244321}">
                <p14:modId xmlns:p14="http://schemas.microsoft.com/office/powerpoint/2010/main" val="1111772182"/>
              </p:ext>
            </p:extLst>
          </p:nvPr>
        </p:nvGraphicFramePr>
        <p:xfrm>
          <a:off x="283208" y="590055"/>
          <a:ext cx="1853425" cy="2926030"/>
        </p:xfrm>
        <a:graphic>
          <a:graphicData uri="http://schemas.openxmlformats.org/drawingml/2006/table">
            <a:tbl>
              <a:tblPr>
                <a:noFill/>
                <a:tableStyleId>{1BB8693C-4873-4DB6-AA27-5CCEE618B7E2}</a:tableStyleId>
              </a:tblPr>
              <a:tblGrid>
                <a:gridCol w="1853425">
                  <a:extLst>
                    <a:ext uri="{9D8B030D-6E8A-4147-A177-3AD203B41FA5}">
                      <a16:colId xmlns:a16="http://schemas.microsoft.com/office/drawing/2014/main" val="20000"/>
                    </a:ext>
                  </a:extLst>
                </a:gridCol>
              </a:tblGrid>
              <a:tr h="449275">
                <a:tc>
                  <a:txBody>
                    <a:bodyPr/>
                    <a:lstStyle/>
                    <a:p>
                      <a:pPr marL="0" lvl="0" indent="0" algn="l" rtl="0">
                        <a:spcBef>
                          <a:spcPts val="0"/>
                        </a:spcBef>
                        <a:spcAft>
                          <a:spcPts val="0"/>
                        </a:spcAft>
                        <a:buNone/>
                      </a:pPr>
                      <a:r>
                        <a:rPr lang="en" sz="2600" dirty="0">
                          <a:solidFill>
                            <a:srgbClr val="CC0033"/>
                          </a:solidFill>
                          <a:latin typeface="Roboto"/>
                          <a:ea typeface="Roboto"/>
                          <a:cs typeface="Roboto"/>
                          <a:sym typeface="Roboto"/>
                        </a:rPr>
                        <a:t>Order Status Updates</a:t>
                      </a:r>
                      <a:endParaRPr sz="2600" dirty="0">
                        <a:solidFill>
                          <a:srgbClr val="CC0033"/>
                        </a:solidFill>
                        <a:latin typeface="Roboto"/>
                        <a:ea typeface="Roboto"/>
                        <a:cs typeface="Roboto"/>
                        <a:sym typeface="Roboto"/>
                      </a:endParaRPr>
                    </a:p>
                  </a:txBody>
                  <a:tcPr marL="0" marR="0" marT="91425" marB="91425">
                    <a:lnL w="19050" cap="flat" cmpd="sng">
                      <a:noFill/>
                      <a:prstDash val="solid"/>
                      <a:round/>
                      <a:headEnd type="none" w="sm" len="sm"/>
                      <a:tailEnd type="none" w="sm" len="sm"/>
                    </a:lnL>
                    <a:lnR w="19050" cap="flat" cmpd="sng">
                      <a:noFill/>
                      <a:prstDash val="solid"/>
                      <a:round/>
                      <a:headEnd type="none" w="sm" len="sm"/>
                      <a:tailEnd type="none" w="sm" len="sm"/>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49275">
                <a:tc>
                  <a:txBody>
                    <a:bodyPr/>
                    <a:lstStyle/>
                    <a:p>
                      <a:pPr marL="171450" marR="0" lvl="0" indent="-120650" algn="l" rtl="0">
                        <a:lnSpc>
                          <a:spcPct val="100000"/>
                        </a:lnSpc>
                        <a:spcBef>
                          <a:spcPts val="0"/>
                        </a:spcBef>
                        <a:spcAft>
                          <a:spcPts val="0"/>
                        </a:spcAft>
                        <a:buClrTx/>
                        <a:buSzPts val="1000"/>
                        <a:buFont typeface="Roboto"/>
                        <a:buChar char="⇢"/>
                      </a:pPr>
                      <a:r>
                        <a:rPr lang="en-US" sz="1000" dirty="0">
                          <a:solidFill>
                            <a:schemeClr val="bg2">
                              <a:lumMod val="50000"/>
                            </a:schemeClr>
                          </a:solidFill>
                          <a:latin typeface="Roboto"/>
                          <a:ea typeface="Roboto"/>
                          <a:cs typeface="Roboto"/>
                          <a:sym typeface="Roboto"/>
                        </a:rPr>
                        <a:t>Important notifications are sent to you (the requisitioner) and the supplier</a:t>
                      </a:r>
                    </a:p>
                    <a:p>
                      <a:pPr marL="171450" marR="0" lvl="0" indent="-120650" algn="l" rtl="0">
                        <a:lnSpc>
                          <a:spcPct val="100000"/>
                        </a:lnSpc>
                        <a:spcBef>
                          <a:spcPts val="0"/>
                        </a:spcBef>
                        <a:spcAft>
                          <a:spcPts val="0"/>
                        </a:spcAft>
                        <a:buClrTx/>
                        <a:buSzPts val="1000"/>
                        <a:buFont typeface="Roboto"/>
                        <a:buChar char="⇢"/>
                      </a:pPr>
                      <a:endParaRPr lang="en-US" sz="1000" dirty="0">
                        <a:solidFill>
                          <a:schemeClr val="bg2">
                            <a:lumMod val="50000"/>
                          </a:schemeClr>
                        </a:solidFill>
                        <a:latin typeface="Roboto"/>
                        <a:ea typeface="Roboto"/>
                        <a:cs typeface="Roboto"/>
                        <a:sym typeface="Roboto"/>
                      </a:endParaRPr>
                    </a:p>
                    <a:p>
                      <a:pPr marL="171450" marR="0" lvl="0" indent="-120650" algn="l" rtl="0">
                        <a:lnSpc>
                          <a:spcPct val="100000"/>
                        </a:lnSpc>
                        <a:spcBef>
                          <a:spcPts val="0"/>
                        </a:spcBef>
                        <a:spcAft>
                          <a:spcPts val="0"/>
                        </a:spcAft>
                        <a:buClrTx/>
                        <a:buSzPts val="1000"/>
                        <a:buFont typeface="Roboto"/>
                        <a:buChar char="⇢"/>
                      </a:pPr>
                      <a:r>
                        <a:rPr lang="en-US" sz="1000" dirty="0" err="1">
                          <a:solidFill>
                            <a:schemeClr val="bg2">
                              <a:lumMod val="50000"/>
                            </a:schemeClr>
                          </a:solidFill>
                          <a:latin typeface="Roboto"/>
                          <a:ea typeface="Roboto"/>
                          <a:cs typeface="Roboto"/>
                          <a:sym typeface="Roboto"/>
                        </a:rPr>
                        <a:t>Candex</a:t>
                      </a:r>
                      <a:r>
                        <a:rPr lang="en-US" sz="1000" dirty="0">
                          <a:solidFill>
                            <a:schemeClr val="bg2">
                              <a:lumMod val="50000"/>
                            </a:schemeClr>
                          </a:solidFill>
                          <a:latin typeface="Roboto"/>
                          <a:ea typeface="Roboto"/>
                          <a:cs typeface="Roboto"/>
                          <a:sym typeface="Roboto"/>
                        </a:rPr>
                        <a:t> reminds the supplier of needed actions via notification</a:t>
                      </a:r>
                    </a:p>
                    <a:p>
                      <a:pPr marL="171450" marR="0" lvl="0" indent="-120650" algn="l" rtl="0">
                        <a:lnSpc>
                          <a:spcPct val="100000"/>
                        </a:lnSpc>
                        <a:spcBef>
                          <a:spcPts val="0"/>
                        </a:spcBef>
                        <a:spcAft>
                          <a:spcPts val="0"/>
                        </a:spcAft>
                        <a:buClrTx/>
                        <a:buSzPts val="1000"/>
                        <a:buFont typeface="Roboto"/>
                        <a:buChar char="⇢"/>
                      </a:pPr>
                      <a:endParaRPr lang="en-US" sz="1000" dirty="0">
                        <a:solidFill>
                          <a:schemeClr val="bg2">
                            <a:lumMod val="50000"/>
                          </a:schemeClr>
                        </a:solidFill>
                        <a:latin typeface="Roboto"/>
                        <a:ea typeface="Roboto"/>
                        <a:cs typeface="Roboto"/>
                        <a:sym typeface="Roboto"/>
                      </a:endParaRPr>
                    </a:p>
                    <a:p>
                      <a:pPr marL="171450" marR="0" lvl="0" indent="-120650" algn="l" rtl="0">
                        <a:lnSpc>
                          <a:spcPct val="100000"/>
                        </a:lnSpc>
                        <a:spcBef>
                          <a:spcPts val="0"/>
                        </a:spcBef>
                        <a:spcAft>
                          <a:spcPts val="0"/>
                        </a:spcAft>
                        <a:buClrTx/>
                        <a:buSzPts val="1000"/>
                        <a:buFont typeface="Roboto"/>
                        <a:buChar char="⇢"/>
                      </a:pPr>
                      <a:r>
                        <a:rPr lang="en-US" sz="1000" dirty="0" err="1">
                          <a:solidFill>
                            <a:schemeClr val="bg2">
                              <a:lumMod val="50000"/>
                            </a:schemeClr>
                          </a:solidFill>
                          <a:latin typeface="Roboto"/>
                          <a:ea typeface="Roboto"/>
                          <a:cs typeface="Roboto"/>
                          <a:sym typeface="Roboto"/>
                        </a:rPr>
                        <a:t>Candex</a:t>
                      </a:r>
                      <a:r>
                        <a:rPr lang="en-US" sz="1000" dirty="0">
                          <a:solidFill>
                            <a:schemeClr val="bg2">
                              <a:lumMod val="50000"/>
                            </a:schemeClr>
                          </a:solidFill>
                          <a:latin typeface="Roboto"/>
                          <a:ea typeface="Roboto"/>
                          <a:cs typeface="Roboto"/>
                          <a:sym typeface="Roboto"/>
                        </a:rPr>
                        <a:t> notifies you if order acceptance by the supplier has not occurred in 3 days</a:t>
                      </a:r>
                    </a:p>
                  </a:txBody>
                  <a:tcPr marL="0" marR="0" marT="182875" marB="91425">
                    <a:lnL w="19050" cap="flat" cmpd="sng">
                      <a:solidFill>
                        <a:srgbClr val="9E9E9E">
                          <a:alpha val="0"/>
                        </a:srgbClr>
                      </a:solidFill>
                      <a:prstDash val="solid"/>
                      <a:round/>
                      <a:headEnd type="none" w="sm" len="sm"/>
                      <a:tailEnd type="none" w="sm" len="sm"/>
                    </a:lnL>
                    <a:lnR w="19050" cap="flat" cmpd="sng">
                      <a:solidFill>
                        <a:srgbClr val="9E9E9E">
                          <a:alpha val="0"/>
                        </a:srgbClr>
                      </a:solidFill>
                      <a:prstDash val="solid"/>
                      <a:round/>
                      <a:headEnd type="none" w="sm" len="sm"/>
                      <a:tailEnd type="none" w="sm" len="sm"/>
                    </a:lnR>
                    <a:lnT w="12700" cap="flat" cmpd="sng" algn="ctr">
                      <a:solidFill>
                        <a:schemeClr val="bg1">
                          <a:lumMod val="50000"/>
                        </a:schemeClr>
                      </a:solidFill>
                      <a:prstDash val="solid"/>
                      <a:round/>
                      <a:headEnd type="none" w="med" len="med"/>
                      <a:tailEnd type="none" w="med" len="med"/>
                    </a:lnT>
                    <a:lnB w="19050" cap="flat" cmpd="sng">
                      <a:solidFill>
                        <a:srgbClr val="63B3DF">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859" name="Google Shape;859;p83"/>
          <p:cNvSpPr txBox="1"/>
          <p:nvPr/>
        </p:nvSpPr>
        <p:spPr>
          <a:xfrm>
            <a:off x="8700950" y="4749900"/>
            <a:ext cx="371100" cy="393600"/>
          </a:xfrm>
          <a:prstGeom prst="rect">
            <a:avLst/>
          </a:prstGeom>
          <a:solidFill>
            <a:srgbClr val="CC003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1000">
                <a:solidFill>
                  <a:srgbClr val="FFFFFF"/>
                </a:solidFill>
                <a:latin typeface="Roboto"/>
                <a:ea typeface="Roboto"/>
                <a:cs typeface="Roboto"/>
                <a:sym typeface="Roboto"/>
              </a:rPr>
              <a:t>9</a:t>
            </a:fld>
            <a:endParaRPr sz="1000">
              <a:solidFill>
                <a:srgbClr val="FFFFFF"/>
              </a:solidFill>
              <a:latin typeface="Roboto"/>
              <a:ea typeface="Roboto"/>
              <a:cs typeface="Roboto"/>
              <a:sym typeface="Roboto"/>
            </a:endParaRPr>
          </a:p>
        </p:txBody>
      </p:sp>
      <p:grpSp>
        <p:nvGrpSpPr>
          <p:cNvPr id="860" name="Google Shape;860;p83"/>
          <p:cNvGrpSpPr/>
          <p:nvPr/>
        </p:nvGrpSpPr>
        <p:grpSpPr>
          <a:xfrm>
            <a:off x="284750" y="-10075"/>
            <a:ext cx="664500" cy="535175"/>
            <a:chOff x="2005514" y="3351372"/>
            <a:chExt cx="938692" cy="756004"/>
          </a:xfrm>
          <a:solidFill>
            <a:schemeClr val="tx2">
              <a:lumMod val="75000"/>
            </a:schemeClr>
          </a:solidFill>
        </p:grpSpPr>
        <p:sp>
          <p:nvSpPr>
            <p:cNvPr id="861" name="Google Shape;861;p83"/>
            <p:cNvSpPr/>
            <p:nvPr/>
          </p:nvSpPr>
          <p:spPr>
            <a:xfrm>
              <a:off x="2005514" y="3351372"/>
              <a:ext cx="938692" cy="756004"/>
            </a:xfrm>
            <a:prstGeom prst="flowChartOffpageConnector">
              <a:avLst/>
            </a:prstGeom>
            <a:grpFill/>
            <a:ln>
              <a:noFill/>
            </a:ln>
          </p:spPr>
          <p:txBody>
            <a:bodyPr spcFirstLastPara="1" wrap="square" lIns="0" tIns="0" rIns="0" bIns="45700" anchor="b" anchorCtr="0">
              <a:noAutofit/>
            </a:bodyPr>
            <a:lstStyle/>
            <a:p>
              <a:pPr marL="0" marR="0" lvl="0" indent="0" algn="ctr" rtl="0">
                <a:lnSpc>
                  <a:spcPct val="100000"/>
                </a:lnSpc>
                <a:spcBef>
                  <a:spcPts val="0"/>
                </a:spcBef>
                <a:spcAft>
                  <a:spcPts val="0"/>
                </a:spcAft>
                <a:buClr>
                  <a:srgbClr val="000000"/>
                </a:buClr>
                <a:buSzPts val="800"/>
                <a:buFont typeface="Arial"/>
                <a:buNone/>
              </a:pPr>
              <a:r>
                <a:rPr lang="en" sz="600" b="1" i="0" u="none" strike="noStrike" cap="none" dirty="0">
                  <a:solidFill>
                    <a:srgbClr val="FFFFFF"/>
                  </a:solidFill>
                  <a:latin typeface="Roboto"/>
                  <a:ea typeface="Roboto"/>
                  <a:cs typeface="Roboto"/>
                  <a:sym typeface="Roboto"/>
                </a:rPr>
                <a:t>REQUISITIONER</a:t>
              </a:r>
              <a:endParaRPr sz="600" b="1" i="0" u="none" strike="noStrike" cap="none" dirty="0">
                <a:solidFill>
                  <a:srgbClr val="FFFFFF"/>
                </a:solidFill>
                <a:latin typeface="Roboto"/>
                <a:ea typeface="Roboto"/>
                <a:cs typeface="Roboto"/>
                <a:sym typeface="Roboto"/>
              </a:endParaRPr>
            </a:p>
          </p:txBody>
        </p:sp>
        <p:pic>
          <p:nvPicPr>
            <p:cNvPr id="862" name="Google Shape;862;p83"/>
            <p:cNvPicPr preferRelativeResize="0"/>
            <p:nvPr/>
          </p:nvPicPr>
          <p:blipFill>
            <a:blip r:embed="rId14">
              <a:alphaModFix/>
            </a:blip>
            <a:stretch>
              <a:fillRect/>
            </a:stretch>
          </p:blipFill>
          <p:spPr>
            <a:xfrm>
              <a:off x="2337378" y="3432327"/>
              <a:ext cx="274950" cy="274950"/>
            </a:xfrm>
            <a:prstGeom prst="rect">
              <a:avLst/>
            </a:prstGeom>
            <a:grpFill/>
            <a:ln>
              <a:noFill/>
            </a:ln>
          </p:spPr>
        </p:pic>
      </p:grpSp>
    </p:spTree>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eab7f80-259f-4602-945b-98053fe8475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BA548691788AB45968346F56145572D" ma:contentTypeVersion="13" ma:contentTypeDescription="Create a new document." ma:contentTypeScope="" ma:versionID="3fccdeda5508e75d1f3a51a0a2c98d24">
  <xsd:schema xmlns:xsd="http://www.w3.org/2001/XMLSchema" xmlns:xs="http://www.w3.org/2001/XMLSchema" xmlns:p="http://schemas.microsoft.com/office/2006/metadata/properties" xmlns:ns2="aeab7f80-259f-4602-945b-98053fe84751" xmlns:ns3="15bef9a7-a516-4486-9ceb-c2c6e72c8bdb" targetNamespace="http://schemas.microsoft.com/office/2006/metadata/properties" ma:root="true" ma:fieldsID="c6bec50dbcab8eb217b5095c585ad9a5" ns2:_="" ns3:_="">
    <xsd:import namespace="aeab7f80-259f-4602-945b-98053fe84751"/>
    <xsd:import namespace="15bef9a7-a516-4486-9ceb-c2c6e72c8bd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3:SharedWithUsers" minOccurs="0"/>
                <xsd:element ref="ns3:SharedWithDetails" minOccurs="0"/>
                <xsd:element ref="ns2:lcf76f155ced4ddcb4097134ff3c332f"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ab7f80-259f-4602-945b-98053fe847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f48fd182-3af3-4b45-858c-95346ee1bc1c"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5bef9a7-a516-4486-9ceb-c2c6e72c8bd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573B7AA-5685-454C-BE37-9FDAABB4DDA6}">
  <ds:schemaRefs>
    <ds:schemaRef ds:uri="http://schemas.microsoft.com/office/2006/metadata/properties"/>
    <ds:schemaRef ds:uri="http://schemas.microsoft.com/office/infopath/2007/PartnerControls"/>
    <ds:schemaRef ds:uri="aeab7f80-259f-4602-945b-98053fe84751"/>
  </ds:schemaRefs>
</ds:datastoreItem>
</file>

<file path=customXml/itemProps2.xml><?xml version="1.0" encoding="utf-8"?>
<ds:datastoreItem xmlns:ds="http://schemas.openxmlformats.org/officeDocument/2006/customXml" ds:itemID="{09AFD405-1418-4D93-9780-EED85CCF9F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ab7f80-259f-4602-945b-98053fe84751"/>
    <ds:schemaRef ds:uri="15bef9a7-a516-4486-9ceb-c2c6e72c8bd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95A7A95-0062-4429-A961-E57AE823450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4427</TotalTime>
  <Words>2334</Words>
  <Application>Microsoft Office PowerPoint</Application>
  <PresentationFormat>On-screen Show (16:9)</PresentationFormat>
  <Paragraphs>575</Paragraphs>
  <Slides>12</Slides>
  <Notes>12</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Material</vt:lpstr>
      <vt:lpstr>Material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Lauren Karol</dc:creator>
  <cp:lastModifiedBy>Lauren Karol</cp:lastModifiedBy>
  <cp:revision>20</cp:revision>
  <dcterms:modified xsi:type="dcterms:W3CDTF">2025-08-05T13:25:32Z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0x010100DBA548691788AB45968346F56145572D</vt:lpwstr>
  </property>
  <property fmtid="{D5CDD505-2E9C-101B-9397-08002B2CF9AE}" pid="3" name="MediaServiceImageTags">
    <vt:lpwstr/>
  </property>
</Properties>
</file>