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0" r:id="rId6"/>
    <p:sldId id="265" r:id="rId7"/>
    <p:sldId id="269" r:id="rId8"/>
    <p:sldId id="267" r:id="rId9"/>
    <p:sldId id="284" r:id="rId10"/>
    <p:sldId id="278" r:id="rId11"/>
    <p:sldId id="279" r:id="rId12"/>
    <p:sldId id="280" r:id="rId13"/>
    <p:sldId id="283" r:id="rId14"/>
    <p:sldId id="273" r:id="rId15"/>
    <p:sldId id="272" r:id="rId16"/>
    <p:sldId id="274" r:id="rId17"/>
    <p:sldId id="275" r:id="rId18"/>
    <p:sldId id="276" r:id="rId19"/>
    <p:sldId id="277" r:id="rId20"/>
    <p:sldId id="290" r:id="rId21"/>
    <p:sldId id="285" r:id="rId22"/>
    <p:sldId id="288" r:id="rId23"/>
    <p:sldId id="286" r:id="rId24"/>
    <p:sldId id="289" r:id="rId25"/>
  </p:sldIdLst>
  <p:sldSz cx="12192000" cy="6858000"/>
  <p:notesSz cx="6858000" cy="9144000"/>
  <p:embeddedFontLst>
    <p:embeddedFont>
      <p:font typeface="Montserrat" pitchFamily="2" charset="0"/>
      <p:regular r:id="rId27"/>
      <p:bold r:id="rId28"/>
      <p:italic r:id="rId29"/>
      <p:boldItalic r:id="rId30"/>
    </p:embeddedFont>
    <p:embeddedFont>
      <p:font typeface="Montserrat Medium" pitchFamily="2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90"/>
    <a:srgbClr val="CC0033"/>
    <a:srgbClr val="7EC6C8"/>
    <a:srgbClr val="8EE2E6"/>
    <a:srgbClr val="9ED5D6"/>
    <a:srgbClr val="F5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0799" autoAdjust="0"/>
  </p:normalViewPr>
  <p:slideViewPr>
    <p:cSldViewPr snapToGrid="0">
      <p:cViewPr>
        <p:scale>
          <a:sx n="100" d="100"/>
          <a:sy n="100" d="100"/>
        </p:scale>
        <p:origin x="114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AD64-2187-458B-A1EF-F6B8D9545F4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9EBBB-7A18-4171-AB71-71D33017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8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2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8760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3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92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5089" y="6356349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16782" y="2655946"/>
            <a:ext cx="7158436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32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77080" y="2631232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248400" y="2631231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2631234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484722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8131244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4" r="-2871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0713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713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62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08441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2" r="-2857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1424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1424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0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0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14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0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9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4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5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78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Lef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132062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60229" y="2089135"/>
            <a:ext cx="3737800" cy="2679730"/>
          </a:xfr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535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8132061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Righ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059939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167" y="2089135"/>
            <a:ext cx="3737800" cy="267973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9526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070139" y="2283941"/>
            <a:ext cx="6051722" cy="229011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8689" y="2553730"/>
            <a:ext cx="4994622" cy="1820562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645243" y="902551"/>
            <a:ext cx="49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" panose="00000500000000000000" pitchFamily="2" charset="0"/>
              </a:rPr>
              <a:t>Right click on the background</a:t>
            </a:r>
            <a:r>
              <a:rPr lang="en-US" sz="1600" baseline="0" dirty="0">
                <a:latin typeface="Montserrat" panose="00000500000000000000" pitchFamily="2" charset="0"/>
              </a:rPr>
              <a:t> and click </a:t>
            </a:r>
            <a:r>
              <a:rPr lang="en-US" sz="1600" dirty="0">
                <a:latin typeface="Montserrat" panose="00000500000000000000" pitchFamily="2" charset="0"/>
              </a:rPr>
              <a:t>“Format</a:t>
            </a:r>
            <a:r>
              <a:rPr lang="en-US" sz="1600" baseline="0" dirty="0">
                <a:latin typeface="Montserrat" panose="00000500000000000000" pitchFamily="2" charset="0"/>
              </a:rPr>
              <a:t> Background” to change the background image for this slide. </a:t>
            </a:r>
            <a:endParaRPr lang="en-US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767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8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3089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4212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3" r:id="rId3"/>
    <p:sldLayoutId id="2147483674" r:id="rId4"/>
    <p:sldLayoutId id="2147483675" r:id="rId5"/>
    <p:sldLayoutId id="2147483666" r:id="rId6"/>
    <p:sldLayoutId id="2147483667" r:id="rId7"/>
    <p:sldLayoutId id="214748366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71" r:id="rId15"/>
    <p:sldLayoutId id="2147483672" r:id="rId16"/>
    <p:sldLayoutId id="2147483649" r:id="rId17"/>
    <p:sldLayoutId id="2147483651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C0033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7479" y="2547593"/>
            <a:ext cx="6337041" cy="176517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224" y="581042"/>
            <a:ext cx="4407388" cy="1037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3468" y="3076239"/>
            <a:ext cx="550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500000000000000" pitchFamily="2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3774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7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</p:spTree>
    <p:extLst>
      <p:ext uri="{BB962C8B-B14F-4D97-AF65-F5344CB8AC3E}">
        <p14:creationId xmlns:p14="http://schemas.microsoft.com/office/powerpoint/2010/main" val="408078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</p:spTree>
    <p:extLst>
      <p:ext uri="{BB962C8B-B14F-4D97-AF65-F5344CB8AC3E}">
        <p14:creationId xmlns:p14="http://schemas.microsoft.com/office/powerpoint/2010/main" val="288714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Red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Red Background</a:t>
            </a:r>
          </a:p>
        </p:txBody>
      </p:sp>
    </p:spTree>
    <p:extLst>
      <p:ext uri="{BB962C8B-B14F-4D97-AF65-F5344CB8AC3E}">
        <p14:creationId xmlns:p14="http://schemas.microsoft.com/office/powerpoint/2010/main" val="60238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384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16782" y="2655946"/>
            <a:ext cx="7158436" cy="362316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6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3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0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63" y="986969"/>
            <a:ext cx="8020170" cy="1467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Historical </a:t>
            </a:r>
            <a:b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</a:b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Briefing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28743" y="1212980"/>
            <a:ext cx="3650501" cy="1729872"/>
            <a:chOff x="376238" y="5164078"/>
            <a:chExt cx="2776538" cy="1571178"/>
          </a:xfrm>
          <a:solidFill>
            <a:srgbClr val="008190"/>
          </a:solidFill>
        </p:grpSpPr>
        <p:sp>
          <p:nvSpPr>
            <p:cNvPr id="6" name="Rectangle 5"/>
            <p:cNvSpPr/>
            <p:nvPr/>
          </p:nvSpPr>
          <p:spPr>
            <a:xfrm>
              <a:off x="376238" y="5164078"/>
              <a:ext cx="2776538" cy="1571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797" y="5275767"/>
              <a:ext cx="2084526" cy="13837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New Jersey Medical and Health Sciences Education Restructuring Act goes into effect, integrating UMDNJ with Rutgers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28744" y="3132808"/>
            <a:ext cx="4090987" cy="1948851"/>
            <a:chOff x="7315116" y="3146418"/>
            <a:chExt cx="4090987" cy="1947243"/>
          </a:xfrm>
        </p:grpSpPr>
        <p:sp>
          <p:nvSpPr>
            <p:cNvPr id="10" name="Rectangle 9"/>
            <p:cNvSpPr/>
            <p:nvPr/>
          </p:nvSpPr>
          <p:spPr>
            <a:xfrm>
              <a:off x="7315116" y="3146418"/>
              <a:ext cx="4090987" cy="1947243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6452" y="3283013"/>
              <a:ext cx="3849651" cy="173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2014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After a year of harmonization efforts, the newly merged Rutgers School of Nursing is formed and becomes one of 8 schools comprising RBHS**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-2" y="5598277"/>
            <a:ext cx="11268075" cy="0"/>
          </a:xfrm>
          <a:prstGeom prst="line">
            <a:avLst/>
          </a:prstGeom>
          <a:ln w="127000">
            <a:solidFill>
              <a:srgbClr val="CC0033"/>
            </a:solidFill>
            <a:headEnd type="none"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3" idx="2"/>
          </p:cNvCxnSpPr>
          <p:nvPr/>
        </p:nvCxnSpPr>
        <p:spPr>
          <a:xfrm>
            <a:off x="2027061" y="4689123"/>
            <a:ext cx="0" cy="909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97720" y="4689124"/>
            <a:ext cx="0" cy="769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2"/>
          </p:cNvCxnSpPr>
          <p:nvPr/>
        </p:nvCxnSpPr>
        <p:spPr>
          <a:xfrm>
            <a:off x="9374238" y="5081659"/>
            <a:ext cx="0" cy="485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98458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9119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147080" y="5368450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812571" y="240346"/>
            <a:ext cx="1986756" cy="198675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38792" y="3489271"/>
            <a:ext cx="2776538" cy="1199852"/>
            <a:chOff x="376238" y="5164078"/>
            <a:chExt cx="2776538" cy="119985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9339" y="5274163"/>
              <a:ext cx="265033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1956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Rutgers College of Nursing established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09451" y="3500097"/>
            <a:ext cx="2776538" cy="1199852"/>
            <a:chOff x="376238" y="5164078"/>
            <a:chExt cx="2776538" cy="119985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9339" y="5279915"/>
              <a:ext cx="2650333" cy="877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1992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UMDNJ* School of Nursing established</a:t>
              </a:r>
            </a:p>
          </p:txBody>
        </p:sp>
      </p:grpSp>
      <p:cxnSp>
        <p:nvCxnSpPr>
          <p:cNvPr id="33" name="Straight Connector 32"/>
          <p:cNvCxnSpPr>
            <a:endCxn id="10" idx="0"/>
          </p:cNvCxnSpPr>
          <p:nvPr/>
        </p:nvCxnSpPr>
        <p:spPr>
          <a:xfrm>
            <a:off x="9374238" y="2942852"/>
            <a:ext cx="0" cy="1899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17764" y="6083098"/>
            <a:ext cx="5071658" cy="56945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30038" y="6153528"/>
            <a:ext cx="520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* University of Medicine and Dentistry of New Jersey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** Rutgers Biomedical and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4211299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(Right)</a:t>
            </a:r>
          </a:p>
        </p:txBody>
      </p:sp>
    </p:spTree>
    <p:extLst>
      <p:ext uri="{BB962C8B-B14F-4D97-AF65-F5344CB8AC3E}">
        <p14:creationId xmlns:p14="http://schemas.microsoft.com/office/powerpoint/2010/main" val="47041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Slide with Image (Left)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9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(Left) </a:t>
            </a:r>
          </a:p>
        </p:txBody>
      </p:sp>
    </p:spTree>
    <p:extLst>
      <p:ext uri="{BB962C8B-B14F-4D97-AF65-F5344CB8AC3E}">
        <p14:creationId xmlns:p14="http://schemas.microsoft.com/office/powerpoint/2010/main" val="2483743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Slide with Image (Right)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9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5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46315" y="64373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Where We 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941484"/>
            <a:ext cx="8977313" cy="3270671"/>
          </a:xfrm>
        </p:spPr>
      </p:pic>
      <p:sp>
        <p:nvSpPr>
          <p:cNvPr id="6" name="Oval 5"/>
          <p:cNvSpPr/>
          <p:nvPr/>
        </p:nvSpPr>
        <p:spPr>
          <a:xfrm>
            <a:off x="8751691" y="4738380"/>
            <a:ext cx="1885950" cy="18859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93686" y="2418839"/>
            <a:ext cx="1885950" cy="188595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51691" y="300142"/>
            <a:ext cx="1885950" cy="188595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8" idx="4"/>
          </p:cNvCxnSpPr>
          <p:nvPr/>
        </p:nvCxnSpPr>
        <p:spPr>
          <a:xfrm flipV="1">
            <a:off x="7365076" y="2186092"/>
            <a:ext cx="2329590" cy="773239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/>
          <p:cNvCxnSpPr/>
          <p:nvPr/>
        </p:nvCxnSpPr>
        <p:spPr>
          <a:xfrm>
            <a:off x="7281949" y="3237696"/>
            <a:ext cx="2511737" cy="0"/>
          </a:xfrm>
          <a:prstGeom prst="straightConnector1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/>
          <p:cNvCxnSpPr>
            <a:endCxn id="6" idx="0"/>
          </p:cNvCxnSpPr>
          <p:nvPr/>
        </p:nvCxnSpPr>
        <p:spPr>
          <a:xfrm>
            <a:off x="6733309" y="3890356"/>
            <a:ext cx="2961357" cy="848024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86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031" y="4146618"/>
            <a:ext cx="1613086" cy="17473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6840" y="1965423"/>
            <a:ext cx="4348979" cy="3928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4147060"/>
            <a:ext cx="1544399" cy="1739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2217408"/>
            <a:ext cx="1547360" cy="173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982" y="2216086"/>
            <a:ext cx="1545184" cy="1740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34" y="2215644"/>
            <a:ext cx="2519253" cy="3678302"/>
          </a:xfrm>
          <a:prstGeom prst="rect">
            <a:avLst/>
          </a:prstGeom>
        </p:spPr>
      </p:pic>
      <p:sp>
        <p:nvSpPr>
          <p:cNvPr id="9" name="Title 29"/>
          <p:cNvSpPr txBox="1">
            <a:spLocks/>
          </p:cNvSpPr>
          <p:nvPr/>
        </p:nvSpPr>
        <p:spPr>
          <a:xfrm>
            <a:off x="446315" y="6437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CC0033"/>
                </a:solidFill>
              </a:rPr>
              <a:t>By the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7892" y="6140295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Montserrat" panose="00000500000000000000" pitchFamily="2" charset="0"/>
              </a:rPr>
              <a:t>* Last updated October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5E688-C96B-C0DB-234B-8A8F74C67B76}"/>
              </a:ext>
            </a:extLst>
          </p:cNvPr>
          <p:cNvSpPr txBox="1"/>
          <p:nvPr/>
        </p:nvSpPr>
        <p:spPr>
          <a:xfrm>
            <a:off x="944254" y="3639297"/>
            <a:ext cx="2124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Medium" pitchFamily="2" charset="0"/>
              </a:rPr>
              <a:t>1,600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18FD9-D5F4-668E-3DE9-A5C2FFC0BDC1}"/>
              </a:ext>
            </a:extLst>
          </p:cNvPr>
          <p:cNvSpPr txBox="1"/>
          <p:nvPr/>
        </p:nvSpPr>
        <p:spPr>
          <a:xfrm>
            <a:off x="3529964" y="3114676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95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F4787B-5D71-6642-2330-448DC0A0C84E}"/>
              </a:ext>
            </a:extLst>
          </p:cNvPr>
          <p:cNvSpPr txBox="1"/>
          <p:nvPr/>
        </p:nvSpPr>
        <p:spPr>
          <a:xfrm>
            <a:off x="3534014" y="5066491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200+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4751-2665-5862-EAF6-9397E0073859}"/>
              </a:ext>
            </a:extLst>
          </p:cNvPr>
          <p:cNvSpPr txBox="1"/>
          <p:nvPr/>
        </p:nvSpPr>
        <p:spPr>
          <a:xfrm>
            <a:off x="5326693" y="5066490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14,600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F5708-5166-7F89-5D0A-711D1EA27BA3}"/>
              </a:ext>
            </a:extLst>
          </p:cNvPr>
          <p:cNvSpPr txBox="1"/>
          <p:nvPr/>
        </p:nvSpPr>
        <p:spPr>
          <a:xfrm>
            <a:off x="5356229" y="2566002"/>
            <a:ext cx="146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Medium" pitchFamily="2" charset="0"/>
              </a:rPr>
              <a:t>94%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A94157-E1AA-D553-300E-B82F6261C80B}"/>
              </a:ext>
            </a:extLst>
          </p:cNvPr>
          <p:cNvSpPr txBox="1"/>
          <p:nvPr/>
        </p:nvSpPr>
        <p:spPr>
          <a:xfrm>
            <a:off x="5308604" y="3548183"/>
            <a:ext cx="146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72129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80" y="328462"/>
            <a:ext cx="1647640" cy="16464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53603" y="2167802"/>
            <a:ext cx="1646452" cy="164645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307750" y="328463"/>
            <a:ext cx="1646452" cy="164645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9"/>
          <p:cNvSpPr txBox="1">
            <a:spLocks/>
          </p:cNvSpPr>
          <p:nvPr/>
        </p:nvSpPr>
        <p:spPr>
          <a:xfrm>
            <a:off x="899904" y="50699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Rankings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5022" y="6508157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</a:rPr>
              <a:t>* Last updated April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BC16E-98CF-F14C-58C4-22D778A30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2774" y="2167802"/>
            <a:ext cx="1646452" cy="164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A306A-3548-DA94-E757-8B992DC201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585" y="2167801"/>
            <a:ext cx="1646452" cy="1646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341E9-A90F-322E-53AF-0F10A0129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91" y="331823"/>
            <a:ext cx="1633038" cy="16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01" y="2860257"/>
            <a:ext cx="1587513" cy="15875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65" y="2822343"/>
            <a:ext cx="1587513" cy="15875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83" y="2824595"/>
            <a:ext cx="1587513" cy="158863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11049" y="2525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395" y="1995374"/>
            <a:ext cx="2802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Bachelor’s</a:t>
            </a:r>
          </a:p>
          <a:p>
            <a:pPr algn="ctr"/>
            <a:r>
              <a:rPr lang="en-US" sz="1100" dirty="0">
                <a:latin typeface="Montserrat" panose="00000500000000000000" pitchFamily="2" charset="0"/>
              </a:rPr>
              <a:t>Bachelor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0859" y="1996697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Master’s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Master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0823" y="1999986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PhD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PhD in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Science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Degrees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68790" y="4612244"/>
            <a:ext cx="1999226" cy="193172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1400" dirty="0"/>
              <a:t>Traditional 4-year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2+2 Program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Second-Degree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RN to BS in Nursing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35035" y="4612244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Post-Bachelor’s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12 specialties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Post-Master’s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Practice (Executive Weekend Model)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Leadership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21059" y="4612244"/>
            <a:ext cx="1903192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Nursing</a:t>
            </a:r>
            <a:br>
              <a:rPr lang="en-US" sz="1400" dirty="0"/>
            </a:br>
            <a:r>
              <a:rPr lang="en-US" sz="1400" dirty="0"/>
              <a:t>Leadership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Nursing </a:t>
            </a:r>
            <a:br>
              <a:rPr lang="en-US" sz="1400" dirty="0"/>
            </a:br>
            <a:r>
              <a:rPr lang="en-US" sz="1400" dirty="0"/>
              <a:t>Informatics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Nurse-Midwifery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7" y="2810860"/>
            <a:ext cx="1587513" cy="15875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90841" y="1992809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DNP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Doctor of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Practice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587304" y="4600761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Renowned Faculty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Abundant Resources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 World of Opportunity</a:t>
            </a:r>
          </a:p>
          <a:p>
            <a:pPr>
              <a:lnSpc>
                <a:spcPct val="114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580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5251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760" y="4616074"/>
            <a:ext cx="3956858" cy="1931728"/>
          </a:xfrm>
        </p:spPr>
        <p:txBody>
          <a:bodyPr/>
          <a:lstStyle/>
          <a:p>
            <a:r>
              <a:rPr lang="en-US" sz="1800" dirty="0"/>
              <a:t>School Nurse Certificate</a:t>
            </a:r>
          </a:p>
          <a:p>
            <a:r>
              <a:rPr lang="en-US" sz="1800" dirty="0"/>
              <a:t>Post-Master’s Certificates</a:t>
            </a:r>
          </a:p>
          <a:p>
            <a:r>
              <a:rPr lang="en-US" sz="1800" dirty="0"/>
              <a:t>Non-Degree Study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00941" y="4616074"/>
            <a:ext cx="4152995" cy="1385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800" dirty="0"/>
              <a:t>Online &amp; In-Person Courses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Select courses available free </a:t>
            </a:r>
            <a:br>
              <a:rPr lang="en-US" sz="1800" dirty="0"/>
            </a:br>
            <a:r>
              <a:rPr lang="en-US" sz="1800" dirty="0"/>
              <a:t>of charge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Professional Development</a:t>
            </a:r>
          </a:p>
          <a:p>
            <a:endParaRPr lang="en-US" sz="1800" dirty="0"/>
          </a:p>
        </p:txBody>
      </p:sp>
      <p:sp>
        <p:nvSpPr>
          <p:cNvPr id="5" name="Oval 4"/>
          <p:cNvSpPr/>
          <p:nvPr/>
        </p:nvSpPr>
        <p:spPr>
          <a:xfrm>
            <a:off x="3525581" y="2455616"/>
            <a:ext cx="2244437" cy="224443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47041" y="2455616"/>
            <a:ext cx="2244437" cy="22444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Certificates &amp; Continuing 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23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Certificates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2509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221615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Research at 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11" y="3012562"/>
            <a:ext cx="2572500" cy="2574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360" y="3017262"/>
            <a:ext cx="2556138" cy="2564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72" y="3014929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Black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23241425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-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4905</TotalTime>
  <Words>1143</Words>
  <Application>Microsoft Office PowerPoint</Application>
  <PresentationFormat>Widescreen</PresentationFormat>
  <Paragraphs>124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Montserrat</vt:lpstr>
      <vt:lpstr>Courier New</vt:lpstr>
      <vt:lpstr>Arial</vt:lpstr>
      <vt:lpstr>Montserrat Medium</vt:lpstr>
      <vt:lpstr>Calibri</vt:lpstr>
      <vt:lpstr>Title - Red</vt:lpstr>
      <vt:lpstr>PowerPoint Presentation</vt:lpstr>
      <vt:lpstr>Historical  Briefing</vt:lpstr>
      <vt:lpstr>Where We Are</vt:lpstr>
      <vt:lpstr>PowerPoint Presentation</vt:lpstr>
      <vt:lpstr>PowerPoint Presentation</vt:lpstr>
      <vt:lpstr>PowerPoint Presentation</vt:lpstr>
      <vt:lpstr>Program Offerings</vt:lpstr>
      <vt:lpstr>Research at SON</vt:lpstr>
      <vt:lpstr>Title – Black Background</vt:lpstr>
      <vt:lpstr>Slide with One Column</vt:lpstr>
      <vt:lpstr>Slide with Two Columns</vt:lpstr>
      <vt:lpstr>Slide with Three Columns</vt:lpstr>
      <vt:lpstr>Title – Red Background</vt:lpstr>
      <vt:lpstr>Slide with One Column</vt:lpstr>
      <vt:lpstr>Slide with Two Columns</vt:lpstr>
      <vt:lpstr>Slide with Three Columns</vt:lpstr>
      <vt:lpstr>Slide with One Column</vt:lpstr>
      <vt:lpstr>Slide with Two Columns</vt:lpstr>
      <vt:lpstr>Slide with Three Columns</vt:lpstr>
      <vt:lpstr>Title with Image (Right)</vt:lpstr>
      <vt:lpstr>PowerPoint Presentation</vt:lpstr>
      <vt:lpstr>Title with Image (Left) </vt:lpstr>
      <vt:lpstr>PowerPoint Presentation</vt:lpstr>
      <vt:lpstr>PowerPoint Presentation</vt:lpstr>
    </vt:vector>
  </TitlesOfParts>
  <Company>Office of Information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Mui, Dorothy</dc:creator>
  <cp:lastModifiedBy>Dorothy Mui</cp:lastModifiedBy>
  <cp:revision>191</cp:revision>
  <dcterms:created xsi:type="dcterms:W3CDTF">2021-01-22T14:01:29Z</dcterms:created>
  <dcterms:modified xsi:type="dcterms:W3CDTF">2024-10-24T16:01:37Z</dcterms:modified>
</cp:coreProperties>
</file>