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3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accent3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6CEE7604-BBD4-AB56-521D-2C29B9C193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15925"/>
            <a:ext cx="48196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BF7-9F5A-9E42-B502-689AC6A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48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83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2D79-D5B9-9E44-BC26-5C4012EF6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A8B8-D04C-214E-83CE-5B60915F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1C61-654F-EF4C-B7CF-635108DF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25F-7512-8045-B403-CF218AA2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  <a:cs typeface="Geneva" charset="0"/>
              </a:defRPr>
            </a:lvl1pPr>
          </a:lstStyle>
          <a:p>
            <a:pPr>
              <a:defRPr/>
            </a:pPr>
            <a:fld id="{94F06B10-230A-2842-997C-D8605B527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6248400"/>
            <a:ext cx="2286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400" dirty="0">
                <a:solidFill>
                  <a:srgbClr val="5F5F5F"/>
                </a:solidFill>
              </a:rPr>
              <a:t>School of Nursing</a:t>
            </a: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876800" y="98425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5530850" y="125413"/>
            <a:ext cx="3192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Optional Presentation Title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58800"/>
            <a:ext cx="9144000" cy="635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>
            <a:extLst>
              <a:ext uri="{FF2B5EF4-FFF2-40B4-BE49-F238E27FC236}">
                <a16:creationId xmlns:a16="http://schemas.microsoft.com/office/drawing/2014/main" id="{17798DCD-5DD0-AEAC-B750-C932EB10963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257"/>
            <a:ext cx="1526059" cy="4603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898864"/>
          </a:xfrm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4562" y="6228737"/>
            <a:ext cx="2805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School of Nursing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EDA626-94CF-4957-B480-63DA9B0EDDD7}"/>
              </a:ext>
            </a:extLst>
          </p:cNvPr>
          <p:cNvSpPr txBox="1"/>
          <p:nvPr/>
        </p:nvSpPr>
        <p:spPr>
          <a:xfrm>
            <a:off x="9337964" y="212436"/>
            <a:ext cx="221672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 edit the things that are locked (like  “optional Presentation Title”) – Click </a:t>
            </a:r>
            <a:r>
              <a:rPr lang="en-US" sz="1200" dirty="0">
                <a:solidFill>
                  <a:srgbClr val="FF0000"/>
                </a:solidFill>
              </a:rPr>
              <a:t>View - Slide Master </a:t>
            </a:r>
            <a:r>
              <a:rPr lang="en-US" sz="1200" dirty="0"/>
              <a:t>– then slide up and click the top slide in the left hand panel</a:t>
            </a:r>
          </a:p>
          <a:p>
            <a:endParaRPr lang="en-US" sz="1200" dirty="0"/>
          </a:p>
          <a:p>
            <a:r>
              <a:rPr lang="en-US" sz="1200" dirty="0"/>
              <a:t>Erase this note when you are done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731572"/>
      </p:ext>
    </p:extLst>
  </p:cSld>
  <p:clrMapOvr>
    <a:masterClrMapping/>
  </p:clrMapOvr>
</p:sld>
</file>

<file path=ppt/theme/theme1.xml><?xml version="1.0" encoding="utf-8"?>
<a:theme xmlns:a="http://schemas.openxmlformats.org/drawingml/2006/main" name="RU_template_SHIELD_RBHS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RU_template_SHIELD_ST</Template>
  <TotalTime>29</TotalTime>
  <Words>44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RU_template_SHIELD_RBHS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DiStefano, Thomas</dc:creator>
  <cp:lastModifiedBy>Distefano, Thomas</cp:lastModifiedBy>
  <cp:revision>19</cp:revision>
  <cp:lastPrinted>2015-10-16T14:09:02Z</cp:lastPrinted>
  <dcterms:created xsi:type="dcterms:W3CDTF">2017-07-06T13:53:05Z</dcterms:created>
  <dcterms:modified xsi:type="dcterms:W3CDTF">2024-03-06T17:12:54Z</dcterms:modified>
</cp:coreProperties>
</file>