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3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accent3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399D425-CCF9-D7D4-8FC7-2C8B92EA56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011" y="558800"/>
            <a:ext cx="55911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2484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solidFill>
                  <a:srgbClr val="5F5F5F"/>
                </a:solidFill>
              </a:rPr>
              <a:t>School of Nursing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5530850" y="125413"/>
            <a:ext cx="3192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Optional Presentation Title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F06D98A-BD02-E4D7-836F-B6EF9FDADF0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3242"/>
            <a:ext cx="1569669" cy="4011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898864"/>
          </a:xfrm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4562" y="6228737"/>
            <a:ext cx="2805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School of Nursing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EDA626-94CF-4957-B480-63DA9B0EDDD7}"/>
              </a:ext>
            </a:extLst>
          </p:cNvPr>
          <p:cNvSpPr txBox="1"/>
          <p:nvPr/>
        </p:nvSpPr>
        <p:spPr>
          <a:xfrm>
            <a:off x="9337964" y="212436"/>
            <a:ext cx="22167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edit the things that are locked (like  “optional Presentation Title”) – Click </a:t>
            </a:r>
            <a:r>
              <a:rPr lang="en-US" sz="1200" dirty="0">
                <a:solidFill>
                  <a:srgbClr val="FF0000"/>
                </a:solidFill>
              </a:rPr>
              <a:t>View - Slide Master </a:t>
            </a:r>
            <a:r>
              <a:rPr lang="en-US" sz="1200" dirty="0"/>
              <a:t>– then slide up and click the top slide in the left hand panel</a:t>
            </a:r>
          </a:p>
          <a:p>
            <a:endParaRPr lang="en-US" sz="1200" dirty="0"/>
          </a:p>
          <a:p>
            <a:r>
              <a:rPr lang="en-US" sz="1200" dirty="0"/>
              <a:t>Erase this note when you are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31572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SHIELD_RBHS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RU_template_SHIELD_ST</Template>
  <TotalTime>24</TotalTime>
  <Words>44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RU_template_SHIELD_RBHS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DiStefano, Thomas</dc:creator>
  <cp:lastModifiedBy>Distefano, Thomas</cp:lastModifiedBy>
  <cp:revision>9</cp:revision>
  <cp:lastPrinted>2015-10-16T14:09:02Z</cp:lastPrinted>
  <dcterms:created xsi:type="dcterms:W3CDTF">2017-07-06T13:53:05Z</dcterms:created>
  <dcterms:modified xsi:type="dcterms:W3CDTF">2023-10-26T17:10:21Z</dcterms:modified>
</cp:coreProperties>
</file>